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539" r:id="rId2"/>
    <p:sldId id="540" r:id="rId3"/>
    <p:sldId id="536" r:id="rId4"/>
    <p:sldId id="532" r:id="rId5"/>
    <p:sldId id="533" r:id="rId6"/>
    <p:sldId id="534" r:id="rId7"/>
    <p:sldId id="535" r:id="rId8"/>
    <p:sldId id="537" r:id="rId9"/>
    <p:sldId id="538" r:id="rId10"/>
    <p:sldId id="54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983C2-FC3E-C241-BE25-E80673FBCA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F48B6F-84A6-3440-B8C3-9479AC4E96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3B1D9A-874A-4F4E-950B-147C1BC8F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81AFCC-2B49-874E-85B3-3B8ADEB31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3E9AB3-A7C2-554D-A693-6DCDF3FE1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21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E2522-92E7-B648-BF10-7E649D99F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B3AC87-B25B-0D41-851F-27D20C973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1EDBD-B3CA-DD46-912C-8AE619047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FCC4DE-B25A-1A48-8A7F-E2F92C5B5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F49E1-411C-9747-BD55-F94CF4835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906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59CB29-08CD-A64F-81F3-8EFA596F9F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DD3A93-A2EF-224D-8445-95002CA5A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43EDF1-8F6F-4C48-A125-4C761543C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38E55-A00E-784C-BFFB-B1EFC75AA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9D53F-AE8C-8B41-81D1-537A5AC11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514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BA6DF-E8AC-D342-B3F7-1DCF13987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A6C3D-8F83-F143-852C-431A12957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A8EC7-9E0B-BA41-927E-416C8BF3C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A95A-513C-4D40-9C40-A2746A921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AABF17-ED86-444C-8CEC-DCC94325E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24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CC508-3C3A-094E-83B9-89237B4D5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111A6E-8DAC-9444-B824-2722193C0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7ADA7-0B36-C34A-8DE4-6483A6F12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E9C15-E4D9-5244-838C-4C8C13734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32D249-61CF-C147-BAB8-E954EE8F6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49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462E4-DEFB-6B4F-AF59-ECA675028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96CD8-64D1-5344-8DCF-B2FDC65926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B18A53-3DC1-9849-B3ED-4AF9AD0100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9F51A4-B522-C64C-B9C2-A0AFEC8B3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85689E-C9C9-924F-BC56-78372E629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261450-60DC-D840-98B4-66DDB1626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289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9FA69-5031-2C49-86C2-15B2537B8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F657E4-7CD3-D145-8D4C-CB24E11787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3C190E-4849-E842-A659-17165F1460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C208FD-ED47-D949-A947-4853C22F7E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455310-F75C-E541-8F48-AE3221F217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7D9890-B16E-5A4A-ACA0-EAE9C2BE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D50929-8930-FF46-BFC2-4F058DD8D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024C1A-BF29-7C40-A83F-5FE193A7E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631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BD60D-7324-6C4A-82DB-5461A85D4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216DD2-7913-8745-A5D1-C5377F337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747DC3-5B3E-FA41-A169-6F58BC80F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8AB40B-EAA4-2446-A581-9D537BF20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612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6A0B53-6AF0-F047-877D-FA7B7F4E7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05B7C4-08B7-2240-B134-82662AB74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116C74-E826-A44E-8E7E-3A831275B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076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A01F4-D99E-BA41-BE28-ABCD1C061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3D547-8E4A-0841-BF51-5BD5FEEE66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981476-9A16-BF44-9695-1C8A8CF47A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2CBB5E-35A0-3540-9DC0-00B59DF06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A14B96-C179-AE41-8675-4ACF58448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F2AB4A-2640-C04A-9FC9-5DDA31F7F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315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881E3-5F6E-1748-8F57-BE3B8721F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E05949-7800-7E42-9113-D72E5A2308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C64C8F-F8A4-954D-A8F6-1304C98D6A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49680B-824C-E64F-99D4-D1C271768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3B7247-C5BC-3A46-9F61-59B841346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306A8-ABFF-0645-9464-96FF04C6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778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51BD02-E1EC-2248-B72C-65089D826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99DE27-C4CB-8B45-B730-763E8BB917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70CF1D-14A4-A24D-A992-3D9BB0A1C4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BECCC-307C-6249-B667-00899E7A990B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F4420-C17F-4E49-A2E9-1913A5DE95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256B4B-7BFD-8B4F-AE28-98060C3E3F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617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CentaurusInfra/mizar/blob/dev-next/docs/design/dp_extensibility.md#the-transit-xdp-program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CentaurusInfra/mizar/blob/dev-next/src/xdp/trn_agent_xdp_maps.h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entaurusInfra/mizar/blob/dev-next/docs/design/dp_extensibility.md#the-transit-xdp-progra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entaurusInfra/mizar/blob/dev-next/docs/design/dp_extensibility.md#the-transit-xdp-progra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entaurusInfra/mizar/blob/dev-next/docs/design/dp_programability.md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CentaurusInfra/mizar/blob/e8c21f5f262d79dd71cfec5e511a898c7cb1dbe9/mizar/common/rpc.py#L313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entaurusInfra/mizar/blob/dev-next/docs/design/puml/create_vpc_workflow.puml" TargetMode="External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Oval 62">
            <a:extLst>
              <a:ext uri="{FF2B5EF4-FFF2-40B4-BE49-F238E27FC236}">
                <a16:creationId xmlns:a16="http://schemas.microsoft.com/office/drawing/2014/main" id="{746914DA-31F3-D949-A869-FC2F2DCF963A}"/>
              </a:ext>
            </a:extLst>
          </p:cNvPr>
          <p:cNvSpPr/>
          <p:nvPr/>
        </p:nvSpPr>
        <p:spPr>
          <a:xfrm>
            <a:off x="482979" y="914400"/>
            <a:ext cx="1117221" cy="62863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Endpoint</a:t>
            </a:r>
            <a:endParaRPr lang="en-US" sz="1200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9C091DE-A6C5-604E-85CD-EE51C629AECE}"/>
              </a:ext>
            </a:extLst>
          </p:cNvPr>
          <p:cNvSpPr txBox="1"/>
          <p:nvPr/>
        </p:nvSpPr>
        <p:spPr>
          <a:xfrm>
            <a:off x="1878575" y="4639331"/>
            <a:ext cx="1758907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VPC</a:t>
            </a:r>
            <a:r>
              <a:rPr lang="zh-CN" altLang="en-US" sz="1200" dirty="0"/>
              <a:t> </a:t>
            </a:r>
            <a:r>
              <a:rPr lang="en-US" altLang="zh-CN" sz="1200" dirty="0"/>
              <a:t>Map </a:t>
            </a:r>
          </a:p>
          <a:p>
            <a:pPr algn="ctr"/>
            <a:r>
              <a:rPr lang="en-US" altLang="zh-CN" sz="1200" dirty="0"/>
              <a:t>VPC VIN </a:t>
            </a:r>
            <a:r>
              <a:rPr lang="en-US" altLang="zh-CN" sz="1200" dirty="0">
                <a:sym typeface="Wingdings" pitchFamily="2" charset="2"/>
              </a:rPr>
              <a:t> [Divider IPs]</a:t>
            </a:r>
            <a:endParaRPr lang="en-US" sz="12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969582C-8548-104B-8951-6A97855FCA09}"/>
              </a:ext>
            </a:extLst>
          </p:cNvPr>
          <p:cNvSpPr txBox="1"/>
          <p:nvPr/>
        </p:nvSpPr>
        <p:spPr>
          <a:xfrm>
            <a:off x="1881033" y="5198716"/>
            <a:ext cx="2353849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Network</a:t>
            </a:r>
            <a:r>
              <a:rPr lang="zh-CN" altLang="en-US" sz="1200" dirty="0"/>
              <a:t> </a:t>
            </a:r>
            <a:r>
              <a:rPr lang="en-US" altLang="zh-CN" sz="1200" dirty="0"/>
              <a:t>Map </a:t>
            </a:r>
          </a:p>
          <a:p>
            <a:pPr algn="ctr"/>
            <a:r>
              <a:rPr lang="en-US" altLang="zh-CN" sz="1200" dirty="0"/>
              <a:t>{VPC VIN, Subnet} </a:t>
            </a:r>
            <a:r>
              <a:rPr lang="en-US" altLang="zh-CN" sz="1200" dirty="0">
                <a:sym typeface="Wingdings" pitchFamily="2" charset="2"/>
              </a:rPr>
              <a:t> [Bouncer IPs]</a:t>
            </a:r>
            <a:endParaRPr lang="en-US" sz="12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63D1D19-1818-4240-BC87-1F07A8A6C518}"/>
              </a:ext>
            </a:extLst>
          </p:cNvPr>
          <p:cNvSpPr txBox="1"/>
          <p:nvPr/>
        </p:nvSpPr>
        <p:spPr>
          <a:xfrm>
            <a:off x="1878575" y="5805858"/>
            <a:ext cx="2353849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Endpoint</a:t>
            </a:r>
            <a:r>
              <a:rPr lang="zh-CN" altLang="en-US" sz="1200" dirty="0"/>
              <a:t> </a:t>
            </a:r>
            <a:r>
              <a:rPr lang="en-US" altLang="zh-CN" sz="1200" dirty="0"/>
              <a:t>Map </a:t>
            </a:r>
          </a:p>
          <a:p>
            <a:pPr algn="ctr"/>
            <a:r>
              <a:rPr lang="en-US" altLang="zh-CN" sz="1200" dirty="0"/>
              <a:t>{Endpoint IP} </a:t>
            </a:r>
            <a:r>
              <a:rPr lang="en-US" altLang="zh-CN" sz="1200" dirty="0">
                <a:sym typeface="Wingdings" pitchFamily="2" charset="2"/>
              </a:rPr>
              <a:t> [Host IP]</a:t>
            </a:r>
            <a:endParaRPr lang="en-US" sz="1200" dirty="0"/>
          </a:p>
        </p:txBody>
      </p:sp>
      <p:pic>
        <p:nvPicPr>
          <p:cNvPr id="44" name="Picture 2" descr="Host Forwarding">
            <a:extLst>
              <a:ext uri="{FF2B5EF4-FFF2-40B4-BE49-F238E27FC236}">
                <a16:creationId xmlns:a16="http://schemas.microsoft.com/office/drawing/2014/main" id="{3601318B-07C2-4648-9925-7BEC981CD1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8588" y="114915"/>
            <a:ext cx="2917381" cy="2171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3E98C6-7BDE-D443-98DE-4F543836253F}"/>
              </a:ext>
            </a:extLst>
          </p:cNvPr>
          <p:cNvSpPr/>
          <p:nvPr/>
        </p:nvSpPr>
        <p:spPr>
          <a:xfrm>
            <a:off x="76201" y="685812"/>
            <a:ext cx="8915398" cy="5840964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924EEF-7765-5D4E-B1F9-B61240B77875}"/>
              </a:ext>
            </a:extLst>
          </p:cNvPr>
          <p:cNvSpPr txBox="1"/>
          <p:nvPr/>
        </p:nvSpPr>
        <p:spPr>
          <a:xfrm>
            <a:off x="4232424" y="180316"/>
            <a:ext cx="7582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Host</a:t>
            </a:r>
            <a:endParaRPr lang="en-US" sz="2400" baseline="-25000" dirty="0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CD9E7E50-E577-F144-8C5D-2ABC642BC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2176" y="4151633"/>
            <a:ext cx="406427" cy="356863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233CEA8-A939-8240-AA8D-E575C98F8D01}"/>
              </a:ext>
            </a:extLst>
          </p:cNvPr>
          <p:cNvCxnSpPr>
            <a:cxnSpLocks/>
          </p:cNvCxnSpPr>
          <p:nvPr/>
        </p:nvCxnSpPr>
        <p:spPr>
          <a:xfrm>
            <a:off x="76200" y="1828800"/>
            <a:ext cx="8915399" cy="0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7E0C647F-8378-4D4A-8B88-E38EAABF5191}"/>
              </a:ext>
            </a:extLst>
          </p:cNvPr>
          <p:cNvSpPr/>
          <p:nvPr/>
        </p:nvSpPr>
        <p:spPr>
          <a:xfrm>
            <a:off x="628372" y="1447800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7F30E1CD-6258-8541-83A9-F9B1428D2E20}"/>
              </a:ext>
            </a:extLst>
          </p:cNvPr>
          <p:cNvSpPr/>
          <p:nvPr/>
        </p:nvSpPr>
        <p:spPr>
          <a:xfrm>
            <a:off x="436578" y="3458404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E432B1F5-7C17-9540-AEC3-C243978B42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t="-1" r="1686" b="5646"/>
          <a:stretch/>
        </p:blipFill>
        <p:spPr>
          <a:xfrm>
            <a:off x="996744" y="2973698"/>
            <a:ext cx="426095" cy="391532"/>
          </a:xfrm>
          <a:prstGeom prst="rect">
            <a:avLst/>
          </a:prstGeom>
          <a:effectLst/>
        </p:spPr>
      </p:pic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63869C68-BF76-4540-A839-D44E1D3C3A19}"/>
              </a:ext>
            </a:extLst>
          </p:cNvPr>
          <p:cNvCxnSpPr>
            <a:stCxn id="54" idx="2"/>
            <a:endCxn id="56" idx="0"/>
          </p:cNvCxnSpPr>
          <p:nvPr/>
        </p:nvCxnSpPr>
        <p:spPr>
          <a:xfrm flipH="1">
            <a:off x="868342" y="1645931"/>
            <a:ext cx="53448" cy="1812473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75DBCCE7-159C-0347-B4BE-F3E9F1F2CFBC}"/>
              </a:ext>
            </a:extLst>
          </p:cNvPr>
          <p:cNvSpPr/>
          <p:nvPr/>
        </p:nvSpPr>
        <p:spPr>
          <a:xfrm>
            <a:off x="1586477" y="3931026"/>
            <a:ext cx="2815145" cy="2481974"/>
          </a:xfrm>
          <a:prstGeom prst="roundRect">
            <a:avLst/>
          </a:prstGeom>
          <a:noFill/>
          <a:ln w="19050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2364E0D-A680-1248-833B-C3966D7C1B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7411" y="3200400"/>
            <a:ext cx="3326524" cy="304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4DEC0328-726F-B248-B4D4-7C6F0DCF3953}"/>
              </a:ext>
            </a:extLst>
          </p:cNvPr>
          <p:cNvSpPr/>
          <p:nvPr/>
        </p:nvSpPr>
        <p:spPr>
          <a:xfrm>
            <a:off x="4800600" y="6248400"/>
            <a:ext cx="48768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6"/>
              </a:rPr>
              <a:t>https://github.com/CentaurusInfra/mizar/blob/dev-next/src/xdp/trn_agent_xdp_maps.h</a:t>
            </a:r>
            <a:endParaRPr lang="en-US" sz="1000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BB4BD661-6D21-4347-92B8-D08B6EF0E7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27332" y="2087047"/>
            <a:ext cx="2647950" cy="9715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3F79C18F-AFE1-3348-AAF9-2C438145DAC5}"/>
              </a:ext>
            </a:extLst>
          </p:cNvPr>
          <p:cNvSpPr/>
          <p:nvPr/>
        </p:nvSpPr>
        <p:spPr>
          <a:xfrm>
            <a:off x="1574498" y="2958599"/>
            <a:ext cx="1948931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/>
              <a:t>Endpoint</a:t>
            </a:r>
            <a:r>
              <a:rPr lang="zh-CN" altLang="en-US" sz="1200" dirty="0"/>
              <a:t> </a:t>
            </a:r>
            <a:r>
              <a:rPr lang="en-US" altLang="zh-CN" sz="1200" dirty="0"/>
              <a:t>Map </a:t>
            </a:r>
          </a:p>
          <a:p>
            <a:pPr algn="ctr"/>
            <a:r>
              <a:rPr lang="en-US" altLang="zh-CN" sz="1200" dirty="0">
                <a:sym typeface="Wingdings" pitchFamily="2" charset="2"/>
              </a:rPr>
              <a:t>Endpoint IP  [Bouncer IPs]</a:t>
            </a:r>
            <a:endParaRPr lang="en-US" sz="12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7A1CB05-2E1F-884E-A84D-1D96C80E610A}"/>
              </a:ext>
            </a:extLst>
          </p:cNvPr>
          <p:cNvSpPr/>
          <p:nvPr/>
        </p:nvSpPr>
        <p:spPr>
          <a:xfrm>
            <a:off x="3809431" y="1881427"/>
            <a:ext cx="48006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hlinkClick r:id="rId6"/>
              </a:rPr>
              <a:t>https://github.com/CentaurusInfra/mizar/blob/dev-next/src/xdp/trn_agent_xdp_maps.h</a:t>
            </a:r>
            <a:endParaRPr lang="en-US" sz="1000" dirty="0"/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20286608-0488-7A45-9712-89784221BBB8}"/>
              </a:ext>
            </a:extLst>
          </p:cNvPr>
          <p:cNvSpPr/>
          <p:nvPr/>
        </p:nvSpPr>
        <p:spPr>
          <a:xfrm>
            <a:off x="964693" y="2746927"/>
            <a:ext cx="2672789" cy="822427"/>
          </a:xfrm>
          <a:prstGeom prst="roundRect">
            <a:avLst/>
          </a:prstGeom>
          <a:noFill/>
          <a:ln w="19050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66CC040A-A21B-CE4A-B9A8-4925F9D9B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2832" y="4296635"/>
            <a:ext cx="621768" cy="545943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D770B01-DED0-EC42-9F16-F80671B24829}"/>
              </a:ext>
            </a:extLst>
          </p:cNvPr>
          <p:cNvSpPr txBox="1"/>
          <p:nvPr/>
        </p:nvSpPr>
        <p:spPr>
          <a:xfrm>
            <a:off x="10120454" y="4355068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hlinkClick r:id="rId8"/>
              </a:rPr>
              <a:t>function</a:t>
            </a:r>
            <a:endParaRPr lang="en-US" dirty="0"/>
          </a:p>
        </p:txBody>
      </p:sp>
      <p:sp>
        <p:nvSpPr>
          <p:cNvPr id="35" name="Down Arrow 34">
            <a:extLst>
              <a:ext uri="{FF2B5EF4-FFF2-40B4-BE49-F238E27FC236}">
                <a16:creationId xmlns:a16="http://schemas.microsoft.com/office/drawing/2014/main" id="{56C99CDE-ECD7-E540-8433-578764D3987A}"/>
              </a:ext>
            </a:extLst>
          </p:cNvPr>
          <p:cNvSpPr/>
          <p:nvPr/>
        </p:nvSpPr>
        <p:spPr>
          <a:xfrm>
            <a:off x="405961" y="3733800"/>
            <a:ext cx="889439" cy="547031"/>
          </a:xfrm>
          <a:prstGeom prst="down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/>
              <a:t>egress</a:t>
            </a:r>
            <a:endParaRPr lang="en-US" sz="700" dirty="0"/>
          </a:p>
        </p:txBody>
      </p:sp>
      <p:sp>
        <p:nvSpPr>
          <p:cNvPr id="36" name="Up Arrow 35">
            <a:extLst>
              <a:ext uri="{FF2B5EF4-FFF2-40B4-BE49-F238E27FC236}">
                <a16:creationId xmlns:a16="http://schemas.microsoft.com/office/drawing/2014/main" id="{2A2824A4-77D4-8749-A7E2-37BD8D157D40}"/>
              </a:ext>
            </a:extLst>
          </p:cNvPr>
          <p:cNvSpPr/>
          <p:nvPr/>
        </p:nvSpPr>
        <p:spPr>
          <a:xfrm>
            <a:off x="2514600" y="6276694"/>
            <a:ext cx="1046682" cy="455702"/>
          </a:xfrm>
          <a:prstGeom prst="up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00" dirty="0"/>
              <a:t>ingress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8067944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>
            <a:extLst>
              <a:ext uri="{FF2B5EF4-FFF2-40B4-BE49-F238E27FC236}">
                <a16:creationId xmlns:a16="http://schemas.microsoft.com/office/drawing/2014/main" id="{66CC040A-A21B-CE4A-B9A8-4925F9D9B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78" y="1160767"/>
            <a:ext cx="621768" cy="545943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D770B01-DED0-EC42-9F16-F80671B24829}"/>
              </a:ext>
            </a:extLst>
          </p:cNvPr>
          <p:cNvSpPr txBox="1"/>
          <p:nvPr/>
        </p:nvSpPr>
        <p:spPr>
          <a:xfrm>
            <a:off x="990600" y="1219200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hlinkClick r:id="rId3"/>
              </a:rPr>
              <a:t>function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5922CA-4EB0-AE4D-9C30-5DB538419E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" y="2707181"/>
            <a:ext cx="8439891" cy="37698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393518F1-8BFB-2B4F-966F-772D01A14C6A}"/>
              </a:ext>
            </a:extLst>
          </p:cNvPr>
          <p:cNvSpPr/>
          <p:nvPr/>
        </p:nvSpPr>
        <p:spPr>
          <a:xfrm>
            <a:off x="62555" y="5562600"/>
            <a:ext cx="8624245" cy="914399"/>
          </a:xfrm>
          <a:prstGeom prst="roundRect">
            <a:avLst/>
          </a:prstGeom>
          <a:noFill/>
          <a:ln w="254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D31E40-FDF3-764C-ADAC-A402CA9755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6800" y="76200"/>
            <a:ext cx="3351545" cy="3657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56679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>
            <a:extLst>
              <a:ext uri="{FF2B5EF4-FFF2-40B4-BE49-F238E27FC236}">
                <a16:creationId xmlns:a16="http://schemas.microsoft.com/office/drawing/2014/main" id="{66CC040A-A21B-CE4A-B9A8-4925F9D9B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978" y="1160767"/>
            <a:ext cx="621768" cy="545943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D770B01-DED0-EC42-9F16-F80671B24829}"/>
              </a:ext>
            </a:extLst>
          </p:cNvPr>
          <p:cNvSpPr txBox="1"/>
          <p:nvPr/>
        </p:nvSpPr>
        <p:spPr>
          <a:xfrm>
            <a:off x="990600" y="1219200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hlinkClick r:id="rId3"/>
              </a:rPr>
              <a:t>function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5922CA-4EB0-AE4D-9C30-5DB538419E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0200" y="1981200"/>
            <a:ext cx="8700445" cy="38861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30093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3E98C6-7BDE-D443-98DE-4F543836253F}"/>
              </a:ext>
            </a:extLst>
          </p:cNvPr>
          <p:cNvSpPr/>
          <p:nvPr/>
        </p:nvSpPr>
        <p:spPr>
          <a:xfrm>
            <a:off x="831600" y="1207311"/>
            <a:ext cx="2180143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924EEF-7765-5D4E-B1F9-B61240B77875}"/>
              </a:ext>
            </a:extLst>
          </p:cNvPr>
          <p:cNvSpPr txBox="1"/>
          <p:nvPr/>
        </p:nvSpPr>
        <p:spPr>
          <a:xfrm>
            <a:off x="1647289" y="785501"/>
            <a:ext cx="478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236061-965A-054D-88BC-386A5DD0FF62}"/>
              </a:ext>
            </a:extLst>
          </p:cNvPr>
          <p:cNvSpPr txBox="1"/>
          <p:nvPr/>
        </p:nvSpPr>
        <p:spPr>
          <a:xfrm>
            <a:off x="1110748" y="1792627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CA1205-0995-8046-94DF-EAC62DD027A7}"/>
              </a:ext>
            </a:extLst>
          </p:cNvPr>
          <p:cNvSpPr/>
          <p:nvPr/>
        </p:nvSpPr>
        <p:spPr>
          <a:xfrm>
            <a:off x="3577066" y="1207311"/>
            <a:ext cx="2106104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E88EA-DF31-E34A-9C77-5823B8D95953}"/>
              </a:ext>
            </a:extLst>
          </p:cNvPr>
          <p:cNvSpPr txBox="1"/>
          <p:nvPr/>
        </p:nvSpPr>
        <p:spPr>
          <a:xfrm>
            <a:off x="4353226" y="785141"/>
            <a:ext cx="478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46E166-4101-5C40-A6BB-86163419E797}"/>
              </a:ext>
            </a:extLst>
          </p:cNvPr>
          <p:cNvSpPr txBox="1"/>
          <p:nvPr/>
        </p:nvSpPr>
        <p:spPr>
          <a:xfrm>
            <a:off x="3771324" y="1792627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AE54188-24CE-1043-ABA6-F79F0649989A}"/>
              </a:ext>
            </a:extLst>
          </p:cNvPr>
          <p:cNvSpPr/>
          <p:nvPr/>
        </p:nvSpPr>
        <p:spPr>
          <a:xfrm>
            <a:off x="2011327" y="4215284"/>
            <a:ext cx="1854521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C52766-6C32-F74E-A11D-857FA40E9D25}"/>
              </a:ext>
            </a:extLst>
          </p:cNvPr>
          <p:cNvSpPr txBox="1"/>
          <p:nvPr/>
        </p:nvSpPr>
        <p:spPr>
          <a:xfrm>
            <a:off x="2653247" y="3758759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DF0AC5B-23BF-AC4E-9638-F2CCBD3B49B7}"/>
              </a:ext>
            </a:extLst>
          </p:cNvPr>
          <p:cNvSpPr/>
          <p:nvPr/>
        </p:nvSpPr>
        <p:spPr>
          <a:xfrm>
            <a:off x="4468254" y="4215284"/>
            <a:ext cx="1778810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C9BFD1-827D-6D4C-8F20-D1BA3528217F}"/>
              </a:ext>
            </a:extLst>
          </p:cNvPr>
          <p:cNvSpPr txBox="1"/>
          <p:nvPr/>
        </p:nvSpPr>
        <p:spPr>
          <a:xfrm>
            <a:off x="5071173" y="3758759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51A298-40EB-E34B-B9DB-BDFC088B916C}"/>
              </a:ext>
            </a:extLst>
          </p:cNvPr>
          <p:cNvSpPr txBox="1"/>
          <p:nvPr/>
        </p:nvSpPr>
        <p:spPr>
          <a:xfrm>
            <a:off x="4596847" y="5088293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77FB79-D025-FA4C-886D-85FE48E2D732}"/>
              </a:ext>
            </a:extLst>
          </p:cNvPr>
          <p:cNvSpPr txBox="1"/>
          <p:nvPr/>
        </p:nvSpPr>
        <p:spPr>
          <a:xfrm>
            <a:off x="990600" y="2401669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400DC4-7DA1-DB46-8C9C-8D746CEA3D89}"/>
              </a:ext>
            </a:extLst>
          </p:cNvPr>
          <p:cNvSpPr txBox="1"/>
          <p:nvPr/>
        </p:nvSpPr>
        <p:spPr>
          <a:xfrm>
            <a:off x="2167439" y="5012093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8E17E-3839-5144-B251-22E8B3A4030E}"/>
              </a:ext>
            </a:extLst>
          </p:cNvPr>
          <p:cNvSpPr txBox="1"/>
          <p:nvPr/>
        </p:nvSpPr>
        <p:spPr>
          <a:xfrm>
            <a:off x="3701548" y="2401669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47F4CB4-DF1D-BC41-A2F5-B033810C5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312" y="4620208"/>
            <a:ext cx="406427" cy="35686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726CA69-5613-8045-A6E0-C1C084493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406" y="4605399"/>
            <a:ext cx="406427" cy="35686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4B7A6E8-2AED-5142-ADFD-ED2AF903A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324" y="1356611"/>
            <a:ext cx="406427" cy="35686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D9E7E50-E577-F144-8C5D-2ABC642BC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748" y="1356611"/>
            <a:ext cx="406427" cy="356863"/>
          </a:xfrm>
          <a:prstGeom prst="rect">
            <a:avLst/>
          </a:prstGeom>
        </p:spPr>
      </p:pic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18FA8FDB-0792-FB4D-B4B5-4638311AA1D4}"/>
              </a:ext>
            </a:extLst>
          </p:cNvPr>
          <p:cNvSpPr/>
          <p:nvPr/>
        </p:nvSpPr>
        <p:spPr>
          <a:xfrm>
            <a:off x="6844227" y="4215284"/>
            <a:ext cx="1778810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2678C05-966F-4A41-ADE0-B984AC0CBC8B}"/>
              </a:ext>
            </a:extLst>
          </p:cNvPr>
          <p:cNvSpPr txBox="1"/>
          <p:nvPr/>
        </p:nvSpPr>
        <p:spPr>
          <a:xfrm>
            <a:off x="7447146" y="3758759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2</a:t>
            </a:r>
            <a:endParaRPr lang="en-US" sz="2400" baseline="-250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0141BF0-7752-CA45-82B9-4071D0F63E64}"/>
              </a:ext>
            </a:extLst>
          </p:cNvPr>
          <p:cNvSpPr txBox="1"/>
          <p:nvPr/>
        </p:nvSpPr>
        <p:spPr>
          <a:xfrm>
            <a:off x="6972820" y="5088293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1FB42B98-3A99-5C45-8D68-2BC7BBABB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1285" y="4620208"/>
            <a:ext cx="406427" cy="356863"/>
          </a:xfrm>
          <a:prstGeom prst="rect">
            <a:avLst/>
          </a:prstGeom>
        </p:spPr>
      </p:pic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FE1F299B-5D26-E042-8AB4-EA37EBB9246A}"/>
              </a:ext>
            </a:extLst>
          </p:cNvPr>
          <p:cNvSpPr/>
          <p:nvPr/>
        </p:nvSpPr>
        <p:spPr>
          <a:xfrm>
            <a:off x="9220200" y="4215284"/>
            <a:ext cx="1778810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5FACDEB-4F9F-F540-9880-4885F8CCA492}"/>
              </a:ext>
            </a:extLst>
          </p:cNvPr>
          <p:cNvSpPr txBox="1"/>
          <p:nvPr/>
        </p:nvSpPr>
        <p:spPr>
          <a:xfrm>
            <a:off x="9823119" y="3758759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3</a:t>
            </a:r>
            <a:endParaRPr lang="en-US" sz="2400" baseline="-250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36CD1DF-DBB0-E44C-B450-5C8684F2642C}"/>
              </a:ext>
            </a:extLst>
          </p:cNvPr>
          <p:cNvSpPr txBox="1"/>
          <p:nvPr/>
        </p:nvSpPr>
        <p:spPr>
          <a:xfrm>
            <a:off x="9348793" y="5088293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8995AADF-207A-0B4C-B6B1-0659256B03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7258" y="4620208"/>
            <a:ext cx="406427" cy="35686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69CDD55-5DB4-F14A-B580-DEC8118BFE09}"/>
              </a:ext>
            </a:extLst>
          </p:cNvPr>
          <p:cNvSpPr txBox="1"/>
          <p:nvPr/>
        </p:nvSpPr>
        <p:spPr>
          <a:xfrm>
            <a:off x="5640206" y="76200"/>
            <a:ext cx="65517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Based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>
                <a:hlinkClick r:id="rId3"/>
              </a:rPr>
              <a:t>https://github.com/CentaurusInfra/mizar/blob/dev-next/docs/design/dp_programability.md</a:t>
            </a:r>
            <a:endParaRPr lang="en-US" altLang="zh-CN" sz="1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C983A2-FBC5-764B-9374-545D73F94DB7}"/>
              </a:ext>
            </a:extLst>
          </p:cNvPr>
          <p:cNvSpPr txBox="1"/>
          <p:nvPr/>
        </p:nvSpPr>
        <p:spPr>
          <a:xfrm>
            <a:off x="2443255" y="1676400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EC961C6-45B7-4C4F-9B63-EB1304CB629A}"/>
              </a:ext>
            </a:extLst>
          </p:cNvPr>
          <p:cNvSpPr txBox="1"/>
          <p:nvPr/>
        </p:nvSpPr>
        <p:spPr>
          <a:xfrm>
            <a:off x="5041739" y="1676400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6835234-6711-A041-A7D6-86BF568D0B6E}"/>
              </a:ext>
            </a:extLst>
          </p:cNvPr>
          <p:cNvSpPr txBox="1"/>
          <p:nvPr/>
        </p:nvSpPr>
        <p:spPr>
          <a:xfrm>
            <a:off x="3318979" y="4877623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8A791A3-2A4D-D244-9C60-F1EF7D62BB1F}"/>
              </a:ext>
            </a:extLst>
          </p:cNvPr>
          <p:cNvSpPr txBox="1"/>
          <p:nvPr/>
        </p:nvSpPr>
        <p:spPr>
          <a:xfrm>
            <a:off x="2320011" y="2279370"/>
            <a:ext cx="573669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Network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3E00FE4-ABC7-1248-8D67-1A4A2795CD0B}"/>
              </a:ext>
            </a:extLst>
          </p:cNvPr>
          <p:cNvSpPr txBox="1"/>
          <p:nvPr/>
        </p:nvSpPr>
        <p:spPr>
          <a:xfrm>
            <a:off x="5012125" y="2286000"/>
            <a:ext cx="573669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Network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DBC3840-867D-674A-9606-DBDED2475785}"/>
              </a:ext>
            </a:extLst>
          </p:cNvPr>
          <p:cNvSpPr txBox="1"/>
          <p:nvPr/>
        </p:nvSpPr>
        <p:spPr>
          <a:xfrm>
            <a:off x="5714279" y="4953678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F7AB0C9-C3ED-C24F-BFA5-F59AA4928669}"/>
              </a:ext>
            </a:extLst>
          </p:cNvPr>
          <p:cNvSpPr txBox="1"/>
          <p:nvPr/>
        </p:nvSpPr>
        <p:spPr>
          <a:xfrm>
            <a:off x="8108122" y="4948044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AD1B100-7032-4A49-A3B3-BE3D501F767B}"/>
              </a:ext>
            </a:extLst>
          </p:cNvPr>
          <p:cNvSpPr txBox="1"/>
          <p:nvPr/>
        </p:nvSpPr>
        <p:spPr>
          <a:xfrm>
            <a:off x="10484095" y="4977071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9C091DE-A6C5-604E-85CD-EE51C629AECE}"/>
              </a:ext>
            </a:extLst>
          </p:cNvPr>
          <p:cNvSpPr txBox="1"/>
          <p:nvPr/>
        </p:nvSpPr>
        <p:spPr>
          <a:xfrm>
            <a:off x="7628351" y="1271972"/>
            <a:ext cx="1758907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VPC</a:t>
            </a:r>
            <a:r>
              <a:rPr lang="zh-CN" altLang="en-US" sz="1200" dirty="0"/>
              <a:t> </a:t>
            </a:r>
            <a:r>
              <a:rPr lang="en-US" altLang="zh-CN" sz="1200" dirty="0"/>
              <a:t>Map </a:t>
            </a:r>
          </a:p>
          <a:p>
            <a:pPr algn="ctr"/>
            <a:r>
              <a:rPr lang="en-US" altLang="zh-CN" sz="1200" dirty="0"/>
              <a:t>VPC VIN </a:t>
            </a:r>
            <a:r>
              <a:rPr lang="en-US" altLang="zh-CN" sz="1200" dirty="0">
                <a:sym typeface="Wingdings" pitchFamily="2" charset="2"/>
              </a:rPr>
              <a:t> [Divider IPs]</a:t>
            </a:r>
            <a:endParaRPr lang="en-US" sz="12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969582C-8548-104B-8951-6A97855FCA09}"/>
              </a:ext>
            </a:extLst>
          </p:cNvPr>
          <p:cNvSpPr txBox="1"/>
          <p:nvPr/>
        </p:nvSpPr>
        <p:spPr>
          <a:xfrm>
            <a:off x="7628351" y="1972045"/>
            <a:ext cx="2353849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Network</a:t>
            </a:r>
            <a:r>
              <a:rPr lang="zh-CN" altLang="en-US" sz="1200" dirty="0"/>
              <a:t> </a:t>
            </a:r>
            <a:r>
              <a:rPr lang="en-US" altLang="zh-CN" sz="1200" dirty="0"/>
              <a:t>Map </a:t>
            </a:r>
          </a:p>
          <a:p>
            <a:pPr algn="ctr"/>
            <a:r>
              <a:rPr lang="en-US" altLang="zh-CN" sz="1200" dirty="0"/>
              <a:t>{VPC VIN, Subnet} </a:t>
            </a:r>
            <a:r>
              <a:rPr lang="en-US" altLang="zh-CN" sz="1200" dirty="0">
                <a:sym typeface="Wingdings" pitchFamily="2" charset="2"/>
              </a:rPr>
              <a:t> [Bouncer IPs]</a:t>
            </a:r>
            <a:endParaRPr lang="en-US" sz="120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63D1D19-1818-4240-BC87-1F07A8A6C518}"/>
              </a:ext>
            </a:extLst>
          </p:cNvPr>
          <p:cNvSpPr txBox="1"/>
          <p:nvPr/>
        </p:nvSpPr>
        <p:spPr>
          <a:xfrm>
            <a:off x="7616073" y="2724834"/>
            <a:ext cx="2353849" cy="46166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/>
              <a:t>Endpoint</a:t>
            </a:r>
            <a:r>
              <a:rPr lang="zh-CN" altLang="en-US" sz="1200" dirty="0"/>
              <a:t> </a:t>
            </a:r>
            <a:r>
              <a:rPr lang="en-US" altLang="zh-CN" sz="1200" dirty="0"/>
              <a:t>Map </a:t>
            </a:r>
          </a:p>
          <a:p>
            <a:pPr algn="ctr"/>
            <a:r>
              <a:rPr lang="en-US" altLang="zh-CN" sz="1200" dirty="0"/>
              <a:t>{Endpoint IP} </a:t>
            </a:r>
            <a:r>
              <a:rPr lang="en-US" altLang="zh-CN" sz="1200" dirty="0">
                <a:sym typeface="Wingdings" pitchFamily="2" charset="2"/>
              </a:rPr>
              <a:t> [Host IP]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23572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3E98C6-7BDE-D443-98DE-4F543836253F}"/>
              </a:ext>
            </a:extLst>
          </p:cNvPr>
          <p:cNvSpPr/>
          <p:nvPr/>
        </p:nvSpPr>
        <p:spPr>
          <a:xfrm>
            <a:off x="334714" y="1031770"/>
            <a:ext cx="2180143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924EEF-7765-5D4E-B1F9-B61240B77875}"/>
              </a:ext>
            </a:extLst>
          </p:cNvPr>
          <p:cNvSpPr txBox="1"/>
          <p:nvPr/>
        </p:nvSpPr>
        <p:spPr>
          <a:xfrm>
            <a:off x="1150403" y="609960"/>
            <a:ext cx="478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236061-965A-054D-88BC-386A5DD0FF62}"/>
              </a:ext>
            </a:extLst>
          </p:cNvPr>
          <p:cNvSpPr txBox="1"/>
          <p:nvPr/>
        </p:nvSpPr>
        <p:spPr>
          <a:xfrm>
            <a:off x="613862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CA1205-0995-8046-94DF-EAC62DD027A7}"/>
              </a:ext>
            </a:extLst>
          </p:cNvPr>
          <p:cNvSpPr/>
          <p:nvPr/>
        </p:nvSpPr>
        <p:spPr>
          <a:xfrm>
            <a:off x="3080179" y="1031770"/>
            <a:ext cx="2155427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E88EA-DF31-E34A-9C77-5823B8D95953}"/>
              </a:ext>
            </a:extLst>
          </p:cNvPr>
          <p:cNvSpPr txBox="1"/>
          <p:nvPr/>
        </p:nvSpPr>
        <p:spPr>
          <a:xfrm>
            <a:off x="3856340" y="609600"/>
            <a:ext cx="478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46E166-4101-5C40-A6BB-86163419E797}"/>
              </a:ext>
            </a:extLst>
          </p:cNvPr>
          <p:cNvSpPr txBox="1"/>
          <p:nvPr/>
        </p:nvSpPr>
        <p:spPr>
          <a:xfrm>
            <a:off x="3274438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AE54188-24CE-1043-ABA6-F79F0649989A}"/>
              </a:ext>
            </a:extLst>
          </p:cNvPr>
          <p:cNvSpPr/>
          <p:nvPr/>
        </p:nvSpPr>
        <p:spPr>
          <a:xfrm>
            <a:off x="1514441" y="3710659"/>
            <a:ext cx="1859764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C52766-6C32-F74E-A11D-857FA40E9D25}"/>
              </a:ext>
            </a:extLst>
          </p:cNvPr>
          <p:cNvSpPr txBox="1"/>
          <p:nvPr/>
        </p:nvSpPr>
        <p:spPr>
          <a:xfrm>
            <a:off x="2156361" y="3254134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DF0AC5B-23BF-AC4E-9638-F2CCBD3B49B7}"/>
              </a:ext>
            </a:extLst>
          </p:cNvPr>
          <p:cNvSpPr/>
          <p:nvPr/>
        </p:nvSpPr>
        <p:spPr>
          <a:xfrm>
            <a:off x="3971368" y="3710659"/>
            <a:ext cx="1778810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C9BFD1-827D-6D4C-8F20-D1BA3528217F}"/>
              </a:ext>
            </a:extLst>
          </p:cNvPr>
          <p:cNvSpPr txBox="1"/>
          <p:nvPr/>
        </p:nvSpPr>
        <p:spPr>
          <a:xfrm>
            <a:off x="4574287" y="3254134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51A298-40EB-E34B-B9DB-BDFC088B916C}"/>
              </a:ext>
            </a:extLst>
          </p:cNvPr>
          <p:cNvSpPr txBox="1"/>
          <p:nvPr/>
        </p:nvSpPr>
        <p:spPr>
          <a:xfrm>
            <a:off x="4099961" y="4583668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77FB79-D025-FA4C-886D-85FE48E2D732}"/>
              </a:ext>
            </a:extLst>
          </p:cNvPr>
          <p:cNvSpPr txBox="1"/>
          <p:nvPr/>
        </p:nvSpPr>
        <p:spPr>
          <a:xfrm>
            <a:off x="537662" y="2249269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400DC4-7DA1-DB46-8C9C-8D746CEA3D89}"/>
              </a:ext>
            </a:extLst>
          </p:cNvPr>
          <p:cNvSpPr txBox="1"/>
          <p:nvPr/>
        </p:nvSpPr>
        <p:spPr>
          <a:xfrm>
            <a:off x="1670553" y="4507468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8E17E-3839-5144-B251-22E8B3A4030E}"/>
              </a:ext>
            </a:extLst>
          </p:cNvPr>
          <p:cNvSpPr txBox="1"/>
          <p:nvPr/>
        </p:nvSpPr>
        <p:spPr>
          <a:xfrm>
            <a:off x="3204662" y="2286000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0EAE649-3792-B149-A3C5-ADF61CC53233}"/>
              </a:ext>
            </a:extLst>
          </p:cNvPr>
          <p:cNvSpPr/>
          <p:nvPr/>
        </p:nvSpPr>
        <p:spPr>
          <a:xfrm>
            <a:off x="6455909" y="2144724"/>
            <a:ext cx="3211639" cy="4103523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1BF8879-D0D8-B048-9D9E-09A2D9DFD9B1}"/>
              </a:ext>
            </a:extLst>
          </p:cNvPr>
          <p:cNvSpPr txBox="1"/>
          <p:nvPr/>
        </p:nvSpPr>
        <p:spPr>
          <a:xfrm>
            <a:off x="7868233" y="1657797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91CBC5B-5393-D641-B02A-D069953D958F}"/>
              </a:ext>
            </a:extLst>
          </p:cNvPr>
          <p:cNvSpPr/>
          <p:nvPr/>
        </p:nvSpPr>
        <p:spPr>
          <a:xfrm>
            <a:off x="6699382" y="2316351"/>
            <a:ext cx="1217804" cy="14228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altLang="zh-CN" baseline="-2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</a:t>
            </a:r>
            <a:endParaRPr lang="en-US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F957040-9880-F04A-8D65-94ACB014409B}"/>
              </a:ext>
            </a:extLst>
          </p:cNvPr>
          <p:cNvSpPr/>
          <p:nvPr/>
        </p:nvSpPr>
        <p:spPr>
          <a:xfrm>
            <a:off x="7232772" y="3651950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DE43B113-C081-3A46-9A72-06C4CD91C358}"/>
              </a:ext>
            </a:extLst>
          </p:cNvPr>
          <p:cNvSpPr/>
          <p:nvPr/>
        </p:nvSpPr>
        <p:spPr>
          <a:xfrm>
            <a:off x="6956080" y="4926150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39E6D0B-5575-BC40-A0A6-7BAFBEF053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1" r="1686" b="5646"/>
          <a:stretch/>
        </p:blipFill>
        <p:spPr>
          <a:xfrm>
            <a:off x="7540222" y="4569155"/>
            <a:ext cx="426095" cy="391532"/>
          </a:xfrm>
          <a:prstGeom prst="rect">
            <a:avLst/>
          </a:prstGeom>
          <a:effectLst/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DAF69C5-9FDC-0545-BF35-D5FD9711CBD0}"/>
              </a:ext>
            </a:extLst>
          </p:cNvPr>
          <p:cNvSpPr/>
          <p:nvPr/>
        </p:nvSpPr>
        <p:spPr>
          <a:xfrm>
            <a:off x="7976185" y="6119190"/>
            <a:ext cx="771279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eth0</a:t>
            </a:r>
            <a:endParaRPr lang="en-US" sz="105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15D134A-8873-4D4D-B95B-8FDF2EF73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6185" y="5762327"/>
            <a:ext cx="406427" cy="356863"/>
          </a:xfrm>
          <a:prstGeom prst="rect">
            <a:avLst/>
          </a:prstGeom>
        </p:spPr>
      </p:pic>
      <p:pic>
        <p:nvPicPr>
          <p:cNvPr id="30" name="Picture 2" descr="Host Forwarding">
            <a:extLst>
              <a:ext uri="{FF2B5EF4-FFF2-40B4-BE49-F238E27FC236}">
                <a16:creationId xmlns:a16="http://schemas.microsoft.com/office/drawing/2014/main" id="{D4E40A21-889B-4B4C-9F1D-1DC82FBBD5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3340" y="11876"/>
            <a:ext cx="2731999" cy="2033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9DE4D01D-44D9-A64A-884E-2DAF750F3872}"/>
              </a:ext>
            </a:extLst>
          </p:cNvPr>
          <p:cNvSpPr/>
          <p:nvPr/>
        </p:nvSpPr>
        <p:spPr>
          <a:xfrm>
            <a:off x="8247186" y="4625412"/>
            <a:ext cx="1326004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{V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,S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}</a:t>
            </a:r>
            <a:r>
              <a:rPr lang="zh-CN" altLang="en-US" sz="1200" dirty="0"/>
              <a:t>  </a:t>
            </a:r>
            <a:r>
              <a:rPr lang="en-US" altLang="zh-CN" sz="1200" dirty="0">
                <a:sym typeface="Wingdings" pitchFamily="2" charset="2"/>
              </a:rPr>
              <a:t>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[B0,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B1]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7BC7CF7-420C-5C47-8790-1A7E4DF738C8}"/>
              </a:ext>
            </a:extLst>
          </p:cNvPr>
          <p:cNvSpPr txBox="1"/>
          <p:nvPr/>
        </p:nvSpPr>
        <p:spPr>
          <a:xfrm>
            <a:off x="1664520" y="5105400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CCB449-947B-9649-BCC2-176C7769AC8A}"/>
              </a:ext>
            </a:extLst>
          </p:cNvPr>
          <p:cNvSpPr txBox="1"/>
          <p:nvPr/>
        </p:nvSpPr>
        <p:spPr>
          <a:xfrm>
            <a:off x="4096390" y="5181600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926A10C-B8C3-F14A-9084-98827B8EB001}"/>
              </a:ext>
            </a:extLst>
          </p:cNvPr>
          <p:cNvCxnSpPr>
            <a:stCxn id="25" idx="2"/>
            <a:endCxn id="26" idx="0"/>
          </p:cNvCxnSpPr>
          <p:nvPr/>
        </p:nvCxnSpPr>
        <p:spPr>
          <a:xfrm flipH="1">
            <a:off x="7387844" y="3850081"/>
            <a:ext cx="138346" cy="1076069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Left Brace 38">
            <a:extLst>
              <a:ext uri="{FF2B5EF4-FFF2-40B4-BE49-F238E27FC236}">
                <a16:creationId xmlns:a16="http://schemas.microsoft.com/office/drawing/2014/main" id="{A4E70905-939E-A64C-94B1-AA104408C8B1}"/>
              </a:ext>
            </a:extLst>
          </p:cNvPr>
          <p:cNvSpPr/>
          <p:nvPr/>
        </p:nvSpPr>
        <p:spPr>
          <a:xfrm>
            <a:off x="7966316" y="4511604"/>
            <a:ext cx="285056" cy="504617"/>
          </a:xfrm>
          <a:prstGeom prst="leftBrac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47F4CB4-DF1D-BC41-A2F5-B033810C5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8426" y="4115583"/>
            <a:ext cx="406427" cy="35686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726CA69-5613-8045-A6E0-C1C084493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4520" y="4100774"/>
            <a:ext cx="406427" cy="35686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4B7A6E8-2AED-5142-ADFD-ED2AF903A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4438" y="1181070"/>
            <a:ext cx="406427" cy="35686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D9E7E50-E577-F144-8C5D-2ABC642BC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62" y="1181070"/>
            <a:ext cx="406427" cy="356863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91C58CF-6960-2848-8EC1-8A23F619FC60}"/>
              </a:ext>
            </a:extLst>
          </p:cNvPr>
          <p:cNvSpPr txBox="1"/>
          <p:nvPr/>
        </p:nvSpPr>
        <p:spPr>
          <a:xfrm>
            <a:off x="1861087" y="1485907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62A6F32-1DB0-6F42-8876-2FB7A9D2FB7A}"/>
              </a:ext>
            </a:extLst>
          </p:cNvPr>
          <p:cNvSpPr txBox="1"/>
          <p:nvPr/>
        </p:nvSpPr>
        <p:spPr>
          <a:xfrm>
            <a:off x="1859876" y="2118499"/>
            <a:ext cx="573669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Network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B059794-40F1-E647-B6CB-44D5E4DFE4B0}"/>
              </a:ext>
            </a:extLst>
          </p:cNvPr>
          <p:cNvSpPr txBox="1"/>
          <p:nvPr/>
        </p:nvSpPr>
        <p:spPr>
          <a:xfrm>
            <a:off x="4613826" y="1520542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FA181A1-722E-A343-BC1E-2BC7649046AF}"/>
              </a:ext>
            </a:extLst>
          </p:cNvPr>
          <p:cNvSpPr txBox="1"/>
          <p:nvPr/>
        </p:nvSpPr>
        <p:spPr>
          <a:xfrm>
            <a:off x="4574287" y="2153134"/>
            <a:ext cx="611997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Network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DDD9A44-1F8B-B245-80CF-A066C50A2B9D}"/>
              </a:ext>
            </a:extLst>
          </p:cNvPr>
          <p:cNvSpPr txBox="1"/>
          <p:nvPr/>
        </p:nvSpPr>
        <p:spPr>
          <a:xfrm>
            <a:off x="2776678" y="4372998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F01FF7B-BB75-EC4B-8D5F-1ACE5F264274}"/>
              </a:ext>
            </a:extLst>
          </p:cNvPr>
          <p:cNvSpPr txBox="1"/>
          <p:nvPr/>
        </p:nvSpPr>
        <p:spPr>
          <a:xfrm>
            <a:off x="5233420" y="4478923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6EAF580-1879-DD44-A569-176625C375C1}"/>
              </a:ext>
            </a:extLst>
          </p:cNvPr>
          <p:cNvSpPr txBox="1"/>
          <p:nvPr/>
        </p:nvSpPr>
        <p:spPr>
          <a:xfrm>
            <a:off x="2699292" y="4998800"/>
            <a:ext cx="573669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Endpoint</a:t>
            </a:r>
            <a:r>
              <a:rPr lang="zh-CN" altLang="en-US" sz="500" dirty="0"/>
              <a:t> 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8BB0579-D02D-9F49-84FB-2567E7F271A9}"/>
              </a:ext>
            </a:extLst>
          </p:cNvPr>
          <p:cNvSpPr txBox="1"/>
          <p:nvPr/>
        </p:nvSpPr>
        <p:spPr>
          <a:xfrm>
            <a:off x="5108140" y="5047545"/>
            <a:ext cx="573669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Endpoint</a:t>
            </a:r>
            <a:r>
              <a:rPr lang="zh-CN" altLang="en-US" sz="500" dirty="0"/>
              <a:t>  </a:t>
            </a:r>
            <a:r>
              <a:rPr lang="en-US" altLang="zh-CN" sz="500" dirty="0"/>
              <a:t>Map</a:t>
            </a:r>
            <a:endParaRPr lang="en-US" sz="500" dirty="0"/>
          </a:p>
        </p:txBody>
      </p:sp>
    </p:spTree>
    <p:extLst>
      <p:ext uri="{BB962C8B-B14F-4D97-AF65-F5344CB8AC3E}">
        <p14:creationId xmlns:p14="http://schemas.microsoft.com/office/powerpoint/2010/main" val="649831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3E98C6-7BDE-D443-98DE-4F543836253F}"/>
              </a:ext>
            </a:extLst>
          </p:cNvPr>
          <p:cNvSpPr/>
          <p:nvPr/>
        </p:nvSpPr>
        <p:spPr>
          <a:xfrm>
            <a:off x="76200" y="1031770"/>
            <a:ext cx="2180143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924EEF-7765-5D4E-B1F9-B61240B77875}"/>
              </a:ext>
            </a:extLst>
          </p:cNvPr>
          <p:cNvSpPr txBox="1"/>
          <p:nvPr/>
        </p:nvSpPr>
        <p:spPr>
          <a:xfrm>
            <a:off x="891889" y="609960"/>
            <a:ext cx="478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236061-965A-054D-88BC-386A5DD0FF62}"/>
              </a:ext>
            </a:extLst>
          </p:cNvPr>
          <p:cNvSpPr txBox="1"/>
          <p:nvPr/>
        </p:nvSpPr>
        <p:spPr>
          <a:xfrm>
            <a:off x="355348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CA1205-0995-8046-94DF-EAC62DD027A7}"/>
              </a:ext>
            </a:extLst>
          </p:cNvPr>
          <p:cNvSpPr/>
          <p:nvPr/>
        </p:nvSpPr>
        <p:spPr>
          <a:xfrm>
            <a:off x="2821666" y="1031770"/>
            <a:ext cx="2106104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E88EA-DF31-E34A-9C77-5823B8D95953}"/>
              </a:ext>
            </a:extLst>
          </p:cNvPr>
          <p:cNvSpPr txBox="1"/>
          <p:nvPr/>
        </p:nvSpPr>
        <p:spPr>
          <a:xfrm>
            <a:off x="3597826" y="609600"/>
            <a:ext cx="478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46E166-4101-5C40-A6BB-86163419E797}"/>
              </a:ext>
            </a:extLst>
          </p:cNvPr>
          <p:cNvSpPr txBox="1"/>
          <p:nvPr/>
        </p:nvSpPr>
        <p:spPr>
          <a:xfrm>
            <a:off x="3015924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AE54188-24CE-1043-ABA6-F79F0649989A}"/>
              </a:ext>
            </a:extLst>
          </p:cNvPr>
          <p:cNvSpPr/>
          <p:nvPr/>
        </p:nvSpPr>
        <p:spPr>
          <a:xfrm>
            <a:off x="489221" y="4033856"/>
            <a:ext cx="1859764" cy="2414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C52766-6C32-F74E-A11D-857FA40E9D25}"/>
              </a:ext>
            </a:extLst>
          </p:cNvPr>
          <p:cNvSpPr txBox="1"/>
          <p:nvPr/>
        </p:nvSpPr>
        <p:spPr>
          <a:xfrm>
            <a:off x="1131141" y="3577331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DF0AC5B-23BF-AC4E-9638-F2CCBD3B49B7}"/>
              </a:ext>
            </a:extLst>
          </p:cNvPr>
          <p:cNvSpPr/>
          <p:nvPr/>
        </p:nvSpPr>
        <p:spPr>
          <a:xfrm>
            <a:off x="2946148" y="4033856"/>
            <a:ext cx="1778810" cy="2414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C9BFD1-827D-6D4C-8F20-D1BA3528217F}"/>
              </a:ext>
            </a:extLst>
          </p:cNvPr>
          <p:cNvSpPr txBox="1"/>
          <p:nvPr/>
        </p:nvSpPr>
        <p:spPr>
          <a:xfrm>
            <a:off x="3549067" y="3577331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51A298-40EB-E34B-B9DB-BDFC088B916C}"/>
              </a:ext>
            </a:extLst>
          </p:cNvPr>
          <p:cNvSpPr txBox="1"/>
          <p:nvPr/>
        </p:nvSpPr>
        <p:spPr>
          <a:xfrm>
            <a:off x="3074741" y="4906865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77FB79-D025-FA4C-886D-85FE48E2D732}"/>
              </a:ext>
            </a:extLst>
          </p:cNvPr>
          <p:cNvSpPr txBox="1"/>
          <p:nvPr/>
        </p:nvSpPr>
        <p:spPr>
          <a:xfrm>
            <a:off x="279148" y="2144724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400DC4-7DA1-DB46-8C9C-8D746CEA3D89}"/>
              </a:ext>
            </a:extLst>
          </p:cNvPr>
          <p:cNvSpPr txBox="1"/>
          <p:nvPr/>
        </p:nvSpPr>
        <p:spPr>
          <a:xfrm>
            <a:off x="645333" y="4830665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8E17E-3839-5144-B251-22E8B3A4030E}"/>
              </a:ext>
            </a:extLst>
          </p:cNvPr>
          <p:cNvSpPr txBox="1"/>
          <p:nvPr/>
        </p:nvSpPr>
        <p:spPr>
          <a:xfrm>
            <a:off x="2946148" y="2144724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0EAE649-3792-B149-A3C5-ADF61CC53233}"/>
              </a:ext>
            </a:extLst>
          </p:cNvPr>
          <p:cNvSpPr/>
          <p:nvPr/>
        </p:nvSpPr>
        <p:spPr>
          <a:xfrm>
            <a:off x="5562869" y="399403"/>
            <a:ext cx="3123931" cy="4103523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1BF8879-D0D8-B048-9D9E-09A2D9DFD9B1}"/>
              </a:ext>
            </a:extLst>
          </p:cNvPr>
          <p:cNvSpPr txBox="1"/>
          <p:nvPr/>
        </p:nvSpPr>
        <p:spPr>
          <a:xfrm>
            <a:off x="6887485" y="-87524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91CBC5B-5393-D641-B02A-D069953D958F}"/>
              </a:ext>
            </a:extLst>
          </p:cNvPr>
          <p:cNvSpPr/>
          <p:nvPr/>
        </p:nvSpPr>
        <p:spPr>
          <a:xfrm>
            <a:off x="5718634" y="571030"/>
            <a:ext cx="1217804" cy="14228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altLang="zh-CN" baseline="-2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</a:t>
            </a:r>
            <a:endParaRPr lang="en-US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F957040-9880-F04A-8D65-94ACB014409B}"/>
              </a:ext>
            </a:extLst>
          </p:cNvPr>
          <p:cNvSpPr/>
          <p:nvPr/>
        </p:nvSpPr>
        <p:spPr>
          <a:xfrm>
            <a:off x="6252024" y="1906629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DE43B113-C081-3A46-9A72-06C4CD91C358}"/>
              </a:ext>
            </a:extLst>
          </p:cNvPr>
          <p:cNvSpPr/>
          <p:nvPr/>
        </p:nvSpPr>
        <p:spPr>
          <a:xfrm>
            <a:off x="5975332" y="3180829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39E6D0B-5575-BC40-A0A6-7BAFBEF053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1" r="1686" b="5646"/>
          <a:stretch/>
        </p:blipFill>
        <p:spPr>
          <a:xfrm>
            <a:off x="6559474" y="2823834"/>
            <a:ext cx="426095" cy="391532"/>
          </a:xfrm>
          <a:prstGeom prst="rect">
            <a:avLst/>
          </a:prstGeom>
          <a:effectLst/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DAF69C5-9FDC-0545-BF35-D5FD9711CBD0}"/>
              </a:ext>
            </a:extLst>
          </p:cNvPr>
          <p:cNvSpPr/>
          <p:nvPr/>
        </p:nvSpPr>
        <p:spPr>
          <a:xfrm>
            <a:off x="6995437" y="4373869"/>
            <a:ext cx="771279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eth0</a:t>
            </a:r>
            <a:endParaRPr lang="en-US" sz="105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15D134A-8873-4D4D-B95B-8FDF2EF73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5437" y="4017006"/>
            <a:ext cx="406427" cy="356863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9DE4D01D-44D9-A64A-884E-2DAF750F3872}"/>
              </a:ext>
            </a:extLst>
          </p:cNvPr>
          <p:cNvSpPr/>
          <p:nvPr/>
        </p:nvSpPr>
        <p:spPr>
          <a:xfrm>
            <a:off x="7266438" y="2880091"/>
            <a:ext cx="1271502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{V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,S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}</a:t>
            </a:r>
            <a:r>
              <a:rPr lang="zh-CN" altLang="en-US" sz="1200" dirty="0"/>
              <a:t>  </a:t>
            </a:r>
            <a:r>
              <a:rPr lang="en-US" altLang="zh-CN" sz="1200" dirty="0">
                <a:sym typeface="Wingdings" pitchFamily="2" charset="2"/>
              </a:rPr>
              <a:t>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[B</a:t>
            </a:r>
            <a:r>
              <a:rPr lang="en-US" altLang="zh-CN" sz="1200" baseline="-25000" dirty="0">
                <a:sym typeface="Wingdings" pitchFamily="2" charset="2"/>
              </a:rPr>
              <a:t>0</a:t>
            </a:r>
            <a:r>
              <a:rPr lang="en-US" altLang="zh-CN" sz="1200" dirty="0">
                <a:sym typeface="Wingdings" pitchFamily="2" charset="2"/>
              </a:rPr>
              <a:t>,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B</a:t>
            </a:r>
            <a:r>
              <a:rPr lang="en-US" altLang="zh-CN" sz="1200" baseline="-25000" dirty="0">
                <a:sym typeface="Wingdings" pitchFamily="2" charset="2"/>
              </a:rPr>
              <a:t>1</a:t>
            </a:r>
            <a:r>
              <a:rPr lang="en-US" altLang="zh-CN" sz="1200" dirty="0">
                <a:sym typeface="Wingdings" pitchFamily="2" charset="2"/>
              </a:rPr>
              <a:t>]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7BC7CF7-420C-5C47-8790-1A7E4DF738C8}"/>
              </a:ext>
            </a:extLst>
          </p:cNvPr>
          <p:cNvSpPr txBox="1"/>
          <p:nvPr/>
        </p:nvSpPr>
        <p:spPr>
          <a:xfrm>
            <a:off x="639300" y="5381558"/>
            <a:ext cx="1542410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CCB449-947B-9649-BCC2-176C7769AC8A}"/>
              </a:ext>
            </a:extLst>
          </p:cNvPr>
          <p:cNvSpPr txBox="1"/>
          <p:nvPr/>
        </p:nvSpPr>
        <p:spPr>
          <a:xfrm>
            <a:off x="3071170" y="5416113"/>
            <a:ext cx="1542410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926A10C-B8C3-F14A-9084-98827B8EB001}"/>
              </a:ext>
            </a:extLst>
          </p:cNvPr>
          <p:cNvCxnSpPr>
            <a:stCxn id="25" idx="2"/>
            <a:endCxn id="26" idx="0"/>
          </p:cNvCxnSpPr>
          <p:nvPr/>
        </p:nvCxnSpPr>
        <p:spPr>
          <a:xfrm flipH="1">
            <a:off x="6407096" y="2104760"/>
            <a:ext cx="138346" cy="1076069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Left Brace 38">
            <a:extLst>
              <a:ext uri="{FF2B5EF4-FFF2-40B4-BE49-F238E27FC236}">
                <a16:creationId xmlns:a16="http://schemas.microsoft.com/office/drawing/2014/main" id="{A4E70905-939E-A64C-94B1-AA104408C8B1}"/>
              </a:ext>
            </a:extLst>
          </p:cNvPr>
          <p:cNvSpPr/>
          <p:nvPr/>
        </p:nvSpPr>
        <p:spPr>
          <a:xfrm>
            <a:off x="6985568" y="2766283"/>
            <a:ext cx="285056" cy="504617"/>
          </a:xfrm>
          <a:prstGeom prst="leftBrac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47F4CB4-DF1D-BC41-A2F5-B033810C5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3206" y="4438780"/>
            <a:ext cx="406427" cy="35686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726CA69-5613-8045-A6E0-C1C084493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300" y="4423971"/>
            <a:ext cx="406427" cy="35686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4B7A6E8-2AED-5142-ADFD-ED2AF903A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924" y="1181070"/>
            <a:ext cx="406427" cy="35686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D9E7E50-E577-F144-8C5D-2ABC642BC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348" y="1181070"/>
            <a:ext cx="406427" cy="356863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3B087329-DFB4-D24D-B7F9-FE0B307BE73A}"/>
              </a:ext>
            </a:extLst>
          </p:cNvPr>
          <p:cNvSpPr/>
          <p:nvPr/>
        </p:nvSpPr>
        <p:spPr>
          <a:xfrm>
            <a:off x="9025167" y="381000"/>
            <a:ext cx="3090633" cy="4103523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7F6C102-68C9-784C-95B5-5C1F5E5276A5}"/>
              </a:ext>
            </a:extLst>
          </p:cNvPr>
          <p:cNvSpPr txBox="1"/>
          <p:nvPr/>
        </p:nvSpPr>
        <p:spPr>
          <a:xfrm>
            <a:off x="10316485" y="-105927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E0F6A77-7091-D44D-BADF-9660F9D47FD0}"/>
              </a:ext>
            </a:extLst>
          </p:cNvPr>
          <p:cNvSpPr/>
          <p:nvPr/>
        </p:nvSpPr>
        <p:spPr>
          <a:xfrm>
            <a:off x="9147634" y="552627"/>
            <a:ext cx="1217804" cy="14228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altLang="zh-CN" baseline="-2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endParaRPr lang="en-US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6329882E-7624-9744-9D98-8EEFF7D710F5}"/>
              </a:ext>
            </a:extLst>
          </p:cNvPr>
          <p:cNvSpPr/>
          <p:nvPr/>
        </p:nvSpPr>
        <p:spPr>
          <a:xfrm>
            <a:off x="9681024" y="1888226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CF268062-8C50-EB43-BF49-737BA4144DE1}"/>
              </a:ext>
            </a:extLst>
          </p:cNvPr>
          <p:cNvSpPr/>
          <p:nvPr/>
        </p:nvSpPr>
        <p:spPr>
          <a:xfrm>
            <a:off x="9404332" y="3162426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1CB63F1F-0D79-4649-99C4-6185E2641A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1" r="1686" b="5646"/>
          <a:stretch/>
        </p:blipFill>
        <p:spPr>
          <a:xfrm>
            <a:off x="9988474" y="2805431"/>
            <a:ext cx="426095" cy="391532"/>
          </a:xfrm>
          <a:prstGeom prst="rect">
            <a:avLst/>
          </a:prstGeom>
          <a:effectLst/>
        </p:spPr>
      </p:pic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A6BF1CF2-8B77-254E-9A50-AF3606E5F7C1}"/>
              </a:ext>
            </a:extLst>
          </p:cNvPr>
          <p:cNvSpPr/>
          <p:nvPr/>
        </p:nvSpPr>
        <p:spPr>
          <a:xfrm>
            <a:off x="10424437" y="4355466"/>
            <a:ext cx="771279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eth0</a:t>
            </a:r>
            <a:endParaRPr lang="en-US" sz="1050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7DBA5F1C-7D0B-B948-A6AD-33C18C37A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4437" y="3998603"/>
            <a:ext cx="406427" cy="356863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6B7A47A2-B5E5-A846-A0EF-E2AD9BD38993}"/>
              </a:ext>
            </a:extLst>
          </p:cNvPr>
          <p:cNvSpPr/>
          <p:nvPr/>
        </p:nvSpPr>
        <p:spPr>
          <a:xfrm>
            <a:off x="10695438" y="2861688"/>
            <a:ext cx="1271502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{V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,S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}</a:t>
            </a:r>
            <a:r>
              <a:rPr lang="zh-CN" altLang="en-US" sz="1200" dirty="0"/>
              <a:t>  </a:t>
            </a:r>
            <a:r>
              <a:rPr lang="en-US" altLang="zh-CN" sz="1200" dirty="0">
                <a:sym typeface="Wingdings" pitchFamily="2" charset="2"/>
              </a:rPr>
              <a:t>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[B</a:t>
            </a:r>
            <a:r>
              <a:rPr lang="en-US" altLang="zh-CN" sz="1200" baseline="-25000" dirty="0">
                <a:sym typeface="Wingdings" pitchFamily="2" charset="2"/>
              </a:rPr>
              <a:t>0</a:t>
            </a:r>
            <a:r>
              <a:rPr lang="en-US" altLang="zh-CN" sz="1200" dirty="0">
                <a:sym typeface="Wingdings" pitchFamily="2" charset="2"/>
              </a:rPr>
              <a:t>,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B</a:t>
            </a:r>
            <a:r>
              <a:rPr lang="en-US" altLang="zh-CN" sz="1200" baseline="-25000" dirty="0">
                <a:sym typeface="Wingdings" pitchFamily="2" charset="2"/>
              </a:rPr>
              <a:t>1</a:t>
            </a:r>
            <a:r>
              <a:rPr lang="en-US" altLang="zh-CN" sz="1200" dirty="0">
                <a:sym typeface="Wingdings" pitchFamily="2" charset="2"/>
              </a:rPr>
              <a:t>]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9408E0C-618A-0A42-9CD6-45F96BA96152}"/>
              </a:ext>
            </a:extLst>
          </p:cNvPr>
          <p:cNvCxnSpPr>
            <a:stCxn id="45" idx="2"/>
            <a:endCxn id="46" idx="0"/>
          </p:cNvCxnSpPr>
          <p:nvPr/>
        </p:nvCxnSpPr>
        <p:spPr>
          <a:xfrm flipH="1">
            <a:off x="9836096" y="2086357"/>
            <a:ext cx="138346" cy="1076069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Left Brace 51">
            <a:extLst>
              <a:ext uri="{FF2B5EF4-FFF2-40B4-BE49-F238E27FC236}">
                <a16:creationId xmlns:a16="http://schemas.microsoft.com/office/drawing/2014/main" id="{C5464231-FD5C-844E-B0B6-69A4CADEB932}"/>
              </a:ext>
            </a:extLst>
          </p:cNvPr>
          <p:cNvSpPr/>
          <p:nvPr/>
        </p:nvSpPr>
        <p:spPr>
          <a:xfrm>
            <a:off x="10414568" y="2747880"/>
            <a:ext cx="285056" cy="504617"/>
          </a:xfrm>
          <a:prstGeom prst="leftBrac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399AB28-AAE4-5643-A2AA-741342DC152D}"/>
              </a:ext>
            </a:extLst>
          </p:cNvPr>
          <p:cNvSpPr txBox="1"/>
          <p:nvPr/>
        </p:nvSpPr>
        <p:spPr>
          <a:xfrm>
            <a:off x="7198650" y="5526389"/>
            <a:ext cx="37689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</a:rPr>
              <a:t>{V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</a:rPr>
              <a:t>S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</a:rPr>
              <a:t>P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}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</a:t>
            </a:r>
            <a:r>
              <a:rPr lang="zh-CN" altLang="en-US" sz="2800" b="1" dirty="0">
                <a:solidFill>
                  <a:srgbClr val="C00000"/>
                </a:solidFill>
                <a:sym typeface="Wingdings" pitchFamily="2" charset="2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{</a:t>
            </a:r>
            <a:r>
              <a:rPr lang="en-US" altLang="zh-CN" sz="2800" b="1" dirty="0">
                <a:solidFill>
                  <a:srgbClr val="C00000"/>
                </a:solidFill>
              </a:rPr>
              <a:t>V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S</a:t>
            </a:r>
            <a:r>
              <a:rPr lang="en-US" altLang="zh-CN" sz="2800" b="1" baseline="-25000" dirty="0">
                <a:solidFill>
                  <a:srgbClr val="C00000"/>
                </a:solidFill>
                <a:sym typeface="Wingdings" pitchFamily="2" charset="2"/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  <a:sym typeface="Wingdings" pitchFamily="2" charset="2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P</a:t>
            </a:r>
            <a:r>
              <a:rPr lang="en-US" altLang="zh-CN" sz="2800" b="1" baseline="-25000" dirty="0">
                <a:solidFill>
                  <a:srgbClr val="C00000"/>
                </a:solidFill>
                <a:sym typeface="Wingdings" pitchFamily="2" charset="2"/>
              </a:rPr>
              <a:t>1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}</a:t>
            </a:r>
            <a:endParaRPr lang="en-US" sz="28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0512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3E98C6-7BDE-D443-98DE-4F543836253F}"/>
              </a:ext>
            </a:extLst>
          </p:cNvPr>
          <p:cNvSpPr/>
          <p:nvPr/>
        </p:nvSpPr>
        <p:spPr>
          <a:xfrm>
            <a:off x="76200" y="1031770"/>
            <a:ext cx="2180143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924EEF-7765-5D4E-B1F9-B61240B77875}"/>
              </a:ext>
            </a:extLst>
          </p:cNvPr>
          <p:cNvSpPr txBox="1"/>
          <p:nvPr/>
        </p:nvSpPr>
        <p:spPr>
          <a:xfrm>
            <a:off x="891889" y="60996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D0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236061-965A-054D-88BC-386A5DD0FF62}"/>
              </a:ext>
            </a:extLst>
          </p:cNvPr>
          <p:cNvSpPr txBox="1"/>
          <p:nvPr/>
        </p:nvSpPr>
        <p:spPr>
          <a:xfrm>
            <a:off x="355348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CA1205-0995-8046-94DF-EAC62DD027A7}"/>
              </a:ext>
            </a:extLst>
          </p:cNvPr>
          <p:cNvSpPr/>
          <p:nvPr/>
        </p:nvSpPr>
        <p:spPr>
          <a:xfrm>
            <a:off x="2821666" y="1031770"/>
            <a:ext cx="2106104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E88EA-DF31-E34A-9C77-5823B8D95953}"/>
              </a:ext>
            </a:extLst>
          </p:cNvPr>
          <p:cNvSpPr txBox="1"/>
          <p:nvPr/>
        </p:nvSpPr>
        <p:spPr>
          <a:xfrm>
            <a:off x="3597826" y="60960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D1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46E166-4101-5C40-A6BB-86163419E797}"/>
              </a:ext>
            </a:extLst>
          </p:cNvPr>
          <p:cNvSpPr txBox="1"/>
          <p:nvPr/>
        </p:nvSpPr>
        <p:spPr>
          <a:xfrm>
            <a:off x="3015924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AE54188-24CE-1043-ABA6-F79F0649989A}"/>
              </a:ext>
            </a:extLst>
          </p:cNvPr>
          <p:cNvSpPr/>
          <p:nvPr/>
        </p:nvSpPr>
        <p:spPr>
          <a:xfrm>
            <a:off x="77638" y="4816530"/>
            <a:ext cx="1859764" cy="19398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C52766-6C32-F74E-A11D-857FA40E9D25}"/>
              </a:ext>
            </a:extLst>
          </p:cNvPr>
          <p:cNvSpPr txBox="1"/>
          <p:nvPr/>
        </p:nvSpPr>
        <p:spPr>
          <a:xfrm>
            <a:off x="719558" y="441960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B0</a:t>
            </a:r>
            <a:endParaRPr lang="en-US" sz="24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DF0AC5B-23BF-AC4E-9638-F2CCBD3B49B7}"/>
              </a:ext>
            </a:extLst>
          </p:cNvPr>
          <p:cNvSpPr/>
          <p:nvPr/>
        </p:nvSpPr>
        <p:spPr>
          <a:xfrm>
            <a:off x="2118676" y="4816531"/>
            <a:ext cx="1778810" cy="193983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C9BFD1-827D-6D4C-8F20-D1BA3528217F}"/>
              </a:ext>
            </a:extLst>
          </p:cNvPr>
          <p:cNvSpPr txBox="1"/>
          <p:nvPr/>
        </p:nvSpPr>
        <p:spPr>
          <a:xfrm>
            <a:off x="2721595" y="441960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B1</a:t>
            </a:r>
            <a:endParaRPr 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51A298-40EB-E34B-B9DB-BDFC088B916C}"/>
              </a:ext>
            </a:extLst>
          </p:cNvPr>
          <p:cNvSpPr txBox="1"/>
          <p:nvPr/>
        </p:nvSpPr>
        <p:spPr>
          <a:xfrm>
            <a:off x="2247269" y="558829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77FB79-D025-FA4C-886D-85FE48E2D732}"/>
              </a:ext>
            </a:extLst>
          </p:cNvPr>
          <p:cNvSpPr txBox="1"/>
          <p:nvPr/>
        </p:nvSpPr>
        <p:spPr>
          <a:xfrm>
            <a:off x="279148" y="2144724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400DC4-7DA1-DB46-8C9C-8D746CEA3D89}"/>
              </a:ext>
            </a:extLst>
          </p:cNvPr>
          <p:cNvSpPr txBox="1"/>
          <p:nvPr/>
        </p:nvSpPr>
        <p:spPr>
          <a:xfrm>
            <a:off x="233750" y="551209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8E17E-3839-5144-B251-22E8B3A4030E}"/>
              </a:ext>
            </a:extLst>
          </p:cNvPr>
          <p:cNvSpPr txBox="1"/>
          <p:nvPr/>
        </p:nvSpPr>
        <p:spPr>
          <a:xfrm>
            <a:off x="2946148" y="2144724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0EAE649-3792-B149-A3C5-ADF61CC53233}"/>
              </a:ext>
            </a:extLst>
          </p:cNvPr>
          <p:cNvSpPr/>
          <p:nvPr/>
        </p:nvSpPr>
        <p:spPr>
          <a:xfrm>
            <a:off x="6012928" y="377809"/>
            <a:ext cx="2978082" cy="3920513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1BF8879-D0D8-B048-9D9E-09A2D9DFD9B1}"/>
              </a:ext>
            </a:extLst>
          </p:cNvPr>
          <p:cNvSpPr txBox="1"/>
          <p:nvPr/>
        </p:nvSpPr>
        <p:spPr>
          <a:xfrm>
            <a:off x="7290630" y="-76200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91CBC5B-5393-D641-B02A-D069953D958F}"/>
              </a:ext>
            </a:extLst>
          </p:cNvPr>
          <p:cNvSpPr/>
          <p:nvPr/>
        </p:nvSpPr>
        <p:spPr>
          <a:xfrm>
            <a:off x="6121779" y="549436"/>
            <a:ext cx="1217804" cy="14228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altLang="zh-CN" baseline="-2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</a:t>
            </a:r>
            <a:endParaRPr lang="en-US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F957040-9880-F04A-8D65-94ACB014409B}"/>
              </a:ext>
            </a:extLst>
          </p:cNvPr>
          <p:cNvSpPr/>
          <p:nvPr/>
        </p:nvSpPr>
        <p:spPr>
          <a:xfrm>
            <a:off x="6655169" y="1885035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DE43B113-C081-3A46-9A72-06C4CD91C358}"/>
              </a:ext>
            </a:extLst>
          </p:cNvPr>
          <p:cNvSpPr/>
          <p:nvPr/>
        </p:nvSpPr>
        <p:spPr>
          <a:xfrm>
            <a:off x="6378477" y="3159235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39E6D0B-5575-BC40-A0A6-7BAFBEF053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1" r="1686" b="5646"/>
          <a:stretch/>
        </p:blipFill>
        <p:spPr>
          <a:xfrm>
            <a:off x="6962619" y="2802240"/>
            <a:ext cx="426095" cy="391532"/>
          </a:xfrm>
          <a:prstGeom prst="rect">
            <a:avLst/>
          </a:prstGeom>
          <a:effectLst/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DAF69C5-9FDC-0545-BF35-D5FD9711CBD0}"/>
              </a:ext>
            </a:extLst>
          </p:cNvPr>
          <p:cNvSpPr/>
          <p:nvPr/>
        </p:nvSpPr>
        <p:spPr>
          <a:xfrm>
            <a:off x="7398582" y="4145269"/>
            <a:ext cx="771279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eth0</a:t>
            </a:r>
            <a:endParaRPr lang="en-US" sz="105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15D134A-8873-4D4D-B95B-8FDF2EF73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582" y="3788406"/>
            <a:ext cx="406427" cy="356863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9DE4D01D-44D9-A64A-884E-2DAF750F3872}"/>
              </a:ext>
            </a:extLst>
          </p:cNvPr>
          <p:cNvSpPr/>
          <p:nvPr/>
        </p:nvSpPr>
        <p:spPr>
          <a:xfrm>
            <a:off x="7560825" y="2814283"/>
            <a:ext cx="1271502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{V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,S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}</a:t>
            </a:r>
            <a:r>
              <a:rPr lang="zh-CN" altLang="en-US" sz="1200" dirty="0"/>
              <a:t>  </a:t>
            </a:r>
            <a:r>
              <a:rPr lang="en-US" altLang="zh-CN" sz="1200" dirty="0">
                <a:sym typeface="Wingdings" pitchFamily="2" charset="2"/>
              </a:rPr>
              <a:t>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[B</a:t>
            </a:r>
            <a:r>
              <a:rPr lang="en-US" altLang="zh-CN" sz="1200" baseline="-25000" dirty="0">
                <a:sym typeface="Wingdings" pitchFamily="2" charset="2"/>
              </a:rPr>
              <a:t>0</a:t>
            </a:r>
            <a:r>
              <a:rPr lang="en-US" altLang="zh-CN" sz="1200" dirty="0">
                <a:sym typeface="Wingdings" pitchFamily="2" charset="2"/>
              </a:rPr>
              <a:t>,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B</a:t>
            </a:r>
            <a:r>
              <a:rPr lang="en-US" altLang="zh-CN" sz="1200" baseline="-25000" dirty="0">
                <a:sym typeface="Wingdings" pitchFamily="2" charset="2"/>
              </a:rPr>
              <a:t>1</a:t>
            </a:r>
            <a:r>
              <a:rPr lang="en-US" altLang="zh-CN" sz="1200" dirty="0">
                <a:sym typeface="Wingdings" pitchFamily="2" charset="2"/>
              </a:rPr>
              <a:t>]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7BC7CF7-420C-5C47-8790-1A7E4DF738C8}"/>
              </a:ext>
            </a:extLst>
          </p:cNvPr>
          <p:cNvSpPr txBox="1"/>
          <p:nvPr/>
        </p:nvSpPr>
        <p:spPr>
          <a:xfrm>
            <a:off x="227717" y="6062987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CCB449-947B-9649-BCC2-176C7769AC8A}"/>
              </a:ext>
            </a:extLst>
          </p:cNvPr>
          <p:cNvSpPr txBox="1"/>
          <p:nvPr/>
        </p:nvSpPr>
        <p:spPr>
          <a:xfrm>
            <a:off x="2243698" y="6097542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926A10C-B8C3-F14A-9084-98827B8EB001}"/>
              </a:ext>
            </a:extLst>
          </p:cNvPr>
          <p:cNvCxnSpPr>
            <a:stCxn id="25" idx="2"/>
            <a:endCxn id="26" idx="0"/>
          </p:cNvCxnSpPr>
          <p:nvPr/>
        </p:nvCxnSpPr>
        <p:spPr>
          <a:xfrm flipH="1">
            <a:off x="6810241" y="2083166"/>
            <a:ext cx="138346" cy="1076069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Left Brace 38">
            <a:extLst>
              <a:ext uri="{FF2B5EF4-FFF2-40B4-BE49-F238E27FC236}">
                <a16:creationId xmlns:a16="http://schemas.microsoft.com/office/drawing/2014/main" id="{A4E70905-939E-A64C-94B1-AA104408C8B1}"/>
              </a:ext>
            </a:extLst>
          </p:cNvPr>
          <p:cNvSpPr/>
          <p:nvPr/>
        </p:nvSpPr>
        <p:spPr>
          <a:xfrm>
            <a:off x="7388713" y="2744689"/>
            <a:ext cx="189234" cy="504617"/>
          </a:xfrm>
          <a:prstGeom prst="leftBrac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47F4CB4-DF1D-BC41-A2F5-B033810C5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734" y="5120209"/>
            <a:ext cx="406427" cy="35686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726CA69-5613-8045-A6E0-C1C084493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717" y="5105400"/>
            <a:ext cx="406427" cy="35686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4B7A6E8-2AED-5142-ADFD-ED2AF903A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924" y="1181070"/>
            <a:ext cx="406427" cy="35686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D9E7E50-E577-F144-8C5D-2ABC642BC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348" y="1181070"/>
            <a:ext cx="406427" cy="356863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3B087329-DFB4-D24D-B7F9-FE0B307BE73A}"/>
              </a:ext>
            </a:extLst>
          </p:cNvPr>
          <p:cNvSpPr/>
          <p:nvPr/>
        </p:nvSpPr>
        <p:spPr>
          <a:xfrm>
            <a:off x="9137718" y="366485"/>
            <a:ext cx="2978082" cy="3931837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7F6C102-68C9-784C-95B5-5C1F5E5276A5}"/>
              </a:ext>
            </a:extLst>
          </p:cNvPr>
          <p:cNvSpPr txBox="1"/>
          <p:nvPr/>
        </p:nvSpPr>
        <p:spPr>
          <a:xfrm>
            <a:off x="10385812" y="-87524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E0F6A77-7091-D44D-BADF-9660F9D47FD0}"/>
              </a:ext>
            </a:extLst>
          </p:cNvPr>
          <p:cNvSpPr/>
          <p:nvPr/>
        </p:nvSpPr>
        <p:spPr>
          <a:xfrm>
            <a:off x="9216961" y="538112"/>
            <a:ext cx="1217804" cy="14228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altLang="zh-CN" baseline="-2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endParaRPr lang="en-US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6329882E-7624-9744-9D98-8EEFF7D710F5}"/>
              </a:ext>
            </a:extLst>
          </p:cNvPr>
          <p:cNvSpPr/>
          <p:nvPr/>
        </p:nvSpPr>
        <p:spPr>
          <a:xfrm>
            <a:off x="9750351" y="1873711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CF268062-8C50-EB43-BF49-737BA4144DE1}"/>
              </a:ext>
            </a:extLst>
          </p:cNvPr>
          <p:cNvSpPr/>
          <p:nvPr/>
        </p:nvSpPr>
        <p:spPr>
          <a:xfrm>
            <a:off x="9473659" y="3147911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1CB63F1F-0D79-4649-99C4-6185E2641A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1" r="1686" b="5646"/>
          <a:stretch/>
        </p:blipFill>
        <p:spPr>
          <a:xfrm>
            <a:off x="10057801" y="2790916"/>
            <a:ext cx="426095" cy="391532"/>
          </a:xfrm>
          <a:prstGeom prst="rect">
            <a:avLst/>
          </a:prstGeom>
          <a:effectLst/>
        </p:spPr>
      </p:pic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A6BF1CF2-8B77-254E-9A50-AF3606E5F7C1}"/>
              </a:ext>
            </a:extLst>
          </p:cNvPr>
          <p:cNvSpPr/>
          <p:nvPr/>
        </p:nvSpPr>
        <p:spPr>
          <a:xfrm>
            <a:off x="10493764" y="4133945"/>
            <a:ext cx="771279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eth0</a:t>
            </a:r>
            <a:endParaRPr lang="en-US" sz="1050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7DBA5F1C-7D0B-B948-A6AD-33C18C37A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3764" y="3777082"/>
            <a:ext cx="406427" cy="356863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6B7A47A2-B5E5-A846-A0EF-E2AD9BD38993}"/>
              </a:ext>
            </a:extLst>
          </p:cNvPr>
          <p:cNvSpPr/>
          <p:nvPr/>
        </p:nvSpPr>
        <p:spPr>
          <a:xfrm>
            <a:off x="10685025" y="2847173"/>
            <a:ext cx="1271502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{V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,S</a:t>
            </a:r>
            <a:r>
              <a:rPr lang="en-US" altLang="zh-CN" sz="1200" baseline="-25000" dirty="0"/>
              <a:t>1</a:t>
            </a:r>
            <a:r>
              <a:rPr lang="en-US" altLang="zh-CN" sz="1200" dirty="0"/>
              <a:t>}</a:t>
            </a:r>
            <a:r>
              <a:rPr lang="zh-CN" altLang="en-US" sz="1200" dirty="0"/>
              <a:t>  </a:t>
            </a:r>
            <a:r>
              <a:rPr lang="en-US" altLang="zh-CN" sz="1200" dirty="0">
                <a:sym typeface="Wingdings" pitchFamily="2" charset="2"/>
              </a:rPr>
              <a:t>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[B</a:t>
            </a:r>
            <a:r>
              <a:rPr lang="en-US" altLang="zh-CN" sz="1200" baseline="-25000" dirty="0">
                <a:sym typeface="Wingdings" pitchFamily="2" charset="2"/>
              </a:rPr>
              <a:t>2</a:t>
            </a:r>
            <a:r>
              <a:rPr lang="en-US" altLang="zh-CN" sz="1200" dirty="0">
                <a:sym typeface="Wingdings" pitchFamily="2" charset="2"/>
              </a:rPr>
              <a:t>,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B</a:t>
            </a:r>
            <a:r>
              <a:rPr lang="en-US" altLang="zh-CN" sz="1200" baseline="-25000" dirty="0">
                <a:sym typeface="Wingdings" pitchFamily="2" charset="2"/>
              </a:rPr>
              <a:t>3</a:t>
            </a:r>
            <a:r>
              <a:rPr lang="en-US" altLang="zh-CN" sz="1200" dirty="0">
                <a:sym typeface="Wingdings" pitchFamily="2" charset="2"/>
              </a:rPr>
              <a:t>]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9408E0C-618A-0A42-9CD6-45F96BA96152}"/>
              </a:ext>
            </a:extLst>
          </p:cNvPr>
          <p:cNvCxnSpPr>
            <a:stCxn id="45" idx="2"/>
            <a:endCxn id="46" idx="0"/>
          </p:cNvCxnSpPr>
          <p:nvPr/>
        </p:nvCxnSpPr>
        <p:spPr>
          <a:xfrm flipH="1">
            <a:off x="9905423" y="2071842"/>
            <a:ext cx="138346" cy="1076069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Left Brace 51">
            <a:extLst>
              <a:ext uri="{FF2B5EF4-FFF2-40B4-BE49-F238E27FC236}">
                <a16:creationId xmlns:a16="http://schemas.microsoft.com/office/drawing/2014/main" id="{C5464231-FD5C-844E-B0B6-69A4CADEB932}"/>
              </a:ext>
            </a:extLst>
          </p:cNvPr>
          <p:cNvSpPr/>
          <p:nvPr/>
        </p:nvSpPr>
        <p:spPr>
          <a:xfrm>
            <a:off x="10483895" y="2733365"/>
            <a:ext cx="189234" cy="504617"/>
          </a:xfrm>
          <a:prstGeom prst="leftBrac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7541C81A-98B6-6045-B78F-36C6626E72A5}"/>
              </a:ext>
            </a:extLst>
          </p:cNvPr>
          <p:cNvSpPr/>
          <p:nvPr/>
        </p:nvSpPr>
        <p:spPr>
          <a:xfrm>
            <a:off x="4035064" y="4820300"/>
            <a:ext cx="1859764" cy="19398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4999FB1-2D5D-BD49-BD22-AAEA21F292A1}"/>
              </a:ext>
            </a:extLst>
          </p:cNvPr>
          <p:cNvSpPr txBox="1"/>
          <p:nvPr/>
        </p:nvSpPr>
        <p:spPr>
          <a:xfrm>
            <a:off x="4676984" y="442337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B2</a:t>
            </a:r>
            <a:endParaRPr lang="en-US" sz="2400" dirty="0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D6A6CA13-AE93-1E4F-A66D-E11022336706}"/>
              </a:ext>
            </a:extLst>
          </p:cNvPr>
          <p:cNvSpPr/>
          <p:nvPr/>
        </p:nvSpPr>
        <p:spPr>
          <a:xfrm>
            <a:off x="6076102" y="4820301"/>
            <a:ext cx="1778810" cy="193983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6D6FF0D-78AC-714F-8838-E5C67205171E}"/>
              </a:ext>
            </a:extLst>
          </p:cNvPr>
          <p:cNvSpPr txBox="1"/>
          <p:nvPr/>
        </p:nvSpPr>
        <p:spPr>
          <a:xfrm>
            <a:off x="6679021" y="442337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B3</a:t>
            </a:r>
            <a:endParaRPr lang="en-US" sz="24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3A477EF-8B54-5B4A-B297-B4BF6D95FED9}"/>
              </a:ext>
            </a:extLst>
          </p:cNvPr>
          <p:cNvSpPr txBox="1"/>
          <p:nvPr/>
        </p:nvSpPr>
        <p:spPr>
          <a:xfrm>
            <a:off x="6204695" y="559206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65FBB02-B748-2B4E-BB9E-7863247D4B64}"/>
              </a:ext>
            </a:extLst>
          </p:cNvPr>
          <p:cNvSpPr txBox="1"/>
          <p:nvPr/>
        </p:nvSpPr>
        <p:spPr>
          <a:xfrm>
            <a:off x="4191176" y="551586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F0D589B-63BE-6046-B9B9-A358B1562EF5}"/>
              </a:ext>
            </a:extLst>
          </p:cNvPr>
          <p:cNvSpPr txBox="1"/>
          <p:nvPr/>
        </p:nvSpPr>
        <p:spPr>
          <a:xfrm>
            <a:off x="4185143" y="6066757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A7C37A9-56B2-8E4B-B4F2-E09EFED56879}"/>
              </a:ext>
            </a:extLst>
          </p:cNvPr>
          <p:cNvSpPr txBox="1"/>
          <p:nvPr/>
        </p:nvSpPr>
        <p:spPr>
          <a:xfrm>
            <a:off x="6201124" y="6101312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E74B827F-724C-4246-9A36-F41F067BA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160" y="5123979"/>
            <a:ext cx="406427" cy="356863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273A6909-84B5-BC49-85F0-9545F14F6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5143" y="5109170"/>
            <a:ext cx="406427" cy="3568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96C4BE9-7E81-6B49-AA5F-67B7676BCC45}"/>
              </a:ext>
            </a:extLst>
          </p:cNvPr>
          <p:cNvSpPr txBox="1"/>
          <p:nvPr/>
        </p:nvSpPr>
        <p:spPr>
          <a:xfrm>
            <a:off x="8314902" y="5618580"/>
            <a:ext cx="37689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</a:rPr>
              <a:t>{V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</a:rPr>
              <a:t>S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</a:rPr>
              <a:t>P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}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</a:t>
            </a:r>
            <a:r>
              <a:rPr lang="zh-CN" altLang="en-US" sz="2800" b="1" dirty="0">
                <a:solidFill>
                  <a:srgbClr val="C00000"/>
                </a:solidFill>
                <a:sym typeface="Wingdings" pitchFamily="2" charset="2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{</a:t>
            </a:r>
            <a:r>
              <a:rPr lang="en-US" altLang="zh-CN" sz="2800" b="1" dirty="0">
                <a:solidFill>
                  <a:srgbClr val="C00000"/>
                </a:solidFill>
              </a:rPr>
              <a:t>V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S</a:t>
            </a:r>
            <a:r>
              <a:rPr lang="en-US" altLang="zh-CN" sz="2800" b="1" baseline="-25000" dirty="0">
                <a:solidFill>
                  <a:srgbClr val="C00000"/>
                </a:solidFill>
                <a:sym typeface="Wingdings" pitchFamily="2" charset="2"/>
              </a:rPr>
              <a:t>1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  <a:sym typeface="Wingdings" pitchFamily="2" charset="2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P</a:t>
            </a:r>
            <a:r>
              <a:rPr lang="en-US" altLang="zh-CN" sz="2800" b="1" baseline="-25000" dirty="0">
                <a:solidFill>
                  <a:srgbClr val="C00000"/>
                </a:solidFill>
                <a:sym typeface="Wingdings" pitchFamily="2" charset="2"/>
              </a:rPr>
              <a:t>1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}</a:t>
            </a:r>
            <a:endParaRPr lang="en-US" sz="28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9524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3E98C6-7BDE-D443-98DE-4F543836253F}"/>
              </a:ext>
            </a:extLst>
          </p:cNvPr>
          <p:cNvSpPr/>
          <p:nvPr/>
        </p:nvSpPr>
        <p:spPr>
          <a:xfrm>
            <a:off x="177630" y="1031769"/>
            <a:ext cx="2180143" cy="2402861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924EEF-7765-5D4E-B1F9-B61240B77875}"/>
              </a:ext>
            </a:extLst>
          </p:cNvPr>
          <p:cNvSpPr txBox="1"/>
          <p:nvPr/>
        </p:nvSpPr>
        <p:spPr>
          <a:xfrm>
            <a:off x="993319" y="60996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D0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236061-965A-054D-88BC-386A5DD0FF62}"/>
              </a:ext>
            </a:extLst>
          </p:cNvPr>
          <p:cNvSpPr txBox="1"/>
          <p:nvPr/>
        </p:nvSpPr>
        <p:spPr>
          <a:xfrm>
            <a:off x="456778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CA1205-0995-8046-94DF-EAC62DD027A7}"/>
              </a:ext>
            </a:extLst>
          </p:cNvPr>
          <p:cNvSpPr/>
          <p:nvPr/>
        </p:nvSpPr>
        <p:spPr>
          <a:xfrm>
            <a:off x="2923096" y="1031769"/>
            <a:ext cx="2106104" cy="23915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E88EA-DF31-E34A-9C77-5823B8D95953}"/>
              </a:ext>
            </a:extLst>
          </p:cNvPr>
          <p:cNvSpPr txBox="1"/>
          <p:nvPr/>
        </p:nvSpPr>
        <p:spPr>
          <a:xfrm>
            <a:off x="3699256" y="60960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D1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46E166-4101-5C40-A6BB-86163419E797}"/>
              </a:ext>
            </a:extLst>
          </p:cNvPr>
          <p:cNvSpPr txBox="1"/>
          <p:nvPr/>
        </p:nvSpPr>
        <p:spPr>
          <a:xfrm>
            <a:off x="3117354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AE54188-24CE-1043-ABA6-F79F0649989A}"/>
              </a:ext>
            </a:extLst>
          </p:cNvPr>
          <p:cNvSpPr/>
          <p:nvPr/>
        </p:nvSpPr>
        <p:spPr>
          <a:xfrm>
            <a:off x="77638" y="4816530"/>
            <a:ext cx="1859764" cy="19398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C52766-6C32-F74E-A11D-857FA40E9D25}"/>
              </a:ext>
            </a:extLst>
          </p:cNvPr>
          <p:cNvSpPr txBox="1"/>
          <p:nvPr/>
        </p:nvSpPr>
        <p:spPr>
          <a:xfrm>
            <a:off x="719558" y="441960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B0</a:t>
            </a:r>
            <a:endParaRPr lang="en-US" sz="24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DF0AC5B-23BF-AC4E-9638-F2CCBD3B49B7}"/>
              </a:ext>
            </a:extLst>
          </p:cNvPr>
          <p:cNvSpPr/>
          <p:nvPr/>
        </p:nvSpPr>
        <p:spPr>
          <a:xfrm>
            <a:off x="2118676" y="4816531"/>
            <a:ext cx="1778810" cy="193983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C9BFD1-827D-6D4C-8F20-D1BA3528217F}"/>
              </a:ext>
            </a:extLst>
          </p:cNvPr>
          <p:cNvSpPr txBox="1"/>
          <p:nvPr/>
        </p:nvSpPr>
        <p:spPr>
          <a:xfrm>
            <a:off x="2721595" y="441960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B1</a:t>
            </a:r>
            <a:endParaRPr 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51A298-40EB-E34B-B9DB-BDFC088B916C}"/>
              </a:ext>
            </a:extLst>
          </p:cNvPr>
          <p:cNvSpPr txBox="1"/>
          <p:nvPr/>
        </p:nvSpPr>
        <p:spPr>
          <a:xfrm>
            <a:off x="2247269" y="558829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77FB79-D025-FA4C-886D-85FE48E2D732}"/>
              </a:ext>
            </a:extLst>
          </p:cNvPr>
          <p:cNvSpPr txBox="1"/>
          <p:nvPr/>
        </p:nvSpPr>
        <p:spPr>
          <a:xfrm>
            <a:off x="380578" y="2144724"/>
            <a:ext cx="1824538" cy="923330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b="1" dirty="0">
                <a:solidFill>
                  <a:schemeClr val="accent2"/>
                </a:solidFill>
              </a:rPr>
              <a:t>{V</a:t>
            </a:r>
            <a:r>
              <a:rPr lang="en-US" altLang="zh-CN" b="1" baseline="-25000" dirty="0">
                <a:solidFill>
                  <a:schemeClr val="accent2"/>
                </a:solidFill>
              </a:rPr>
              <a:t>0</a:t>
            </a:r>
            <a:r>
              <a:rPr lang="en-US" altLang="zh-CN" b="1" dirty="0">
                <a:solidFill>
                  <a:schemeClr val="accent2"/>
                </a:solidFill>
              </a:rPr>
              <a:t>,S</a:t>
            </a:r>
            <a:r>
              <a:rPr lang="en-US" altLang="zh-CN" b="1" baseline="-25000" dirty="0">
                <a:solidFill>
                  <a:schemeClr val="accent2"/>
                </a:solidFill>
              </a:rPr>
              <a:t>2</a:t>
            </a:r>
            <a:r>
              <a:rPr lang="en-US" altLang="zh-CN" b="1" dirty="0">
                <a:solidFill>
                  <a:schemeClr val="accent2"/>
                </a:solidFill>
              </a:rPr>
              <a:t>}</a:t>
            </a:r>
            <a:r>
              <a:rPr lang="zh-CN" altLang="en-US" b="1" dirty="0">
                <a:solidFill>
                  <a:schemeClr val="accent2"/>
                </a:solidFill>
              </a:rPr>
              <a:t> 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</a:t>
            </a:r>
            <a:r>
              <a:rPr lang="zh-CN" altLang="en-US" b="1" dirty="0">
                <a:solidFill>
                  <a:schemeClr val="accent2"/>
                </a:solidFill>
                <a:sym typeface="Wingdings" pitchFamily="2" charset="2"/>
              </a:rPr>
              <a:t>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[G]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400DC4-7DA1-DB46-8C9C-8D746CEA3D89}"/>
              </a:ext>
            </a:extLst>
          </p:cNvPr>
          <p:cNvSpPr txBox="1"/>
          <p:nvPr/>
        </p:nvSpPr>
        <p:spPr>
          <a:xfrm>
            <a:off x="233750" y="551209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8E17E-3839-5144-B251-22E8B3A4030E}"/>
              </a:ext>
            </a:extLst>
          </p:cNvPr>
          <p:cNvSpPr txBox="1"/>
          <p:nvPr/>
        </p:nvSpPr>
        <p:spPr>
          <a:xfrm>
            <a:off x="3047578" y="2144724"/>
            <a:ext cx="1824538" cy="923330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b="1" dirty="0">
                <a:solidFill>
                  <a:schemeClr val="accent2"/>
                </a:solidFill>
              </a:rPr>
              <a:t>{V</a:t>
            </a:r>
            <a:r>
              <a:rPr lang="en-US" altLang="zh-CN" b="1" baseline="-25000" dirty="0">
                <a:solidFill>
                  <a:schemeClr val="accent2"/>
                </a:solidFill>
              </a:rPr>
              <a:t>0</a:t>
            </a:r>
            <a:r>
              <a:rPr lang="en-US" altLang="zh-CN" b="1" dirty="0">
                <a:solidFill>
                  <a:schemeClr val="accent2"/>
                </a:solidFill>
              </a:rPr>
              <a:t>,S</a:t>
            </a:r>
            <a:r>
              <a:rPr lang="en-US" altLang="zh-CN" b="1" baseline="-25000" dirty="0">
                <a:solidFill>
                  <a:schemeClr val="accent2"/>
                </a:solidFill>
              </a:rPr>
              <a:t>2</a:t>
            </a:r>
            <a:r>
              <a:rPr lang="en-US" altLang="zh-CN" b="1" dirty="0">
                <a:solidFill>
                  <a:schemeClr val="accent2"/>
                </a:solidFill>
              </a:rPr>
              <a:t>}</a:t>
            </a:r>
            <a:r>
              <a:rPr lang="zh-CN" altLang="en-US" b="1" dirty="0">
                <a:solidFill>
                  <a:schemeClr val="accent2"/>
                </a:solidFill>
              </a:rPr>
              <a:t> 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</a:t>
            </a:r>
            <a:r>
              <a:rPr lang="zh-CN" altLang="en-US" b="1" dirty="0">
                <a:solidFill>
                  <a:schemeClr val="accent2"/>
                </a:solidFill>
                <a:sym typeface="Wingdings" pitchFamily="2" charset="2"/>
              </a:rPr>
              <a:t>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[G]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0EAE649-3792-B149-A3C5-ADF61CC53233}"/>
              </a:ext>
            </a:extLst>
          </p:cNvPr>
          <p:cNvSpPr/>
          <p:nvPr/>
        </p:nvSpPr>
        <p:spPr>
          <a:xfrm>
            <a:off x="6012928" y="377809"/>
            <a:ext cx="2978082" cy="3920513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1BF8879-D0D8-B048-9D9E-09A2D9DFD9B1}"/>
              </a:ext>
            </a:extLst>
          </p:cNvPr>
          <p:cNvSpPr txBox="1"/>
          <p:nvPr/>
        </p:nvSpPr>
        <p:spPr>
          <a:xfrm>
            <a:off x="7290630" y="-76200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91CBC5B-5393-D641-B02A-D069953D958F}"/>
              </a:ext>
            </a:extLst>
          </p:cNvPr>
          <p:cNvSpPr/>
          <p:nvPr/>
        </p:nvSpPr>
        <p:spPr>
          <a:xfrm>
            <a:off x="6121779" y="549436"/>
            <a:ext cx="1217804" cy="14228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altLang="zh-CN" baseline="-2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</a:t>
            </a:r>
            <a:endParaRPr lang="en-US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F957040-9880-F04A-8D65-94ACB014409B}"/>
              </a:ext>
            </a:extLst>
          </p:cNvPr>
          <p:cNvSpPr/>
          <p:nvPr/>
        </p:nvSpPr>
        <p:spPr>
          <a:xfrm>
            <a:off x="6655169" y="1885035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DE43B113-C081-3A46-9A72-06C4CD91C358}"/>
              </a:ext>
            </a:extLst>
          </p:cNvPr>
          <p:cNvSpPr/>
          <p:nvPr/>
        </p:nvSpPr>
        <p:spPr>
          <a:xfrm>
            <a:off x="6378477" y="3159235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39E6D0B-5575-BC40-A0A6-7BAFBEF053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1" r="1686" b="5646"/>
          <a:stretch/>
        </p:blipFill>
        <p:spPr>
          <a:xfrm>
            <a:off x="6962619" y="2802240"/>
            <a:ext cx="426095" cy="391532"/>
          </a:xfrm>
          <a:prstGeom prst="rect">
            <a:avLst/>
          </a:prstGeom>
          <a:effectLst/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DAF69C5-9FDC-0545-BF35-D5FD9711CBD0}"/>
              </a:ext>
            </a:extLst>
          </p:cNvPr>
          <p:cNvSpPr/>
          <p:nvPr/>
        </p:nvSpPr>
        <p:spPr>
          <a:xfrm>
            <a:off x="7398582" y="4145269"/>
            <a:ext cx="771279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eth0</a:t>
            </a:r>
            <a:endParaRPr lang="en-US" sz="105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15D134A-8873-4D4D-B95B-8FDF2EF73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582" y="3788406"/>
            <a:ext cx="406427" cy="356863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9DE4D01D-44D9-A64A-884E-2DAF750F3872}"/>
              </a:ext>
            </a:extLst>
          </p:cNvPr>
          <p:cNvSpPr/>
          <p:nvPr/>
        </p:nvSpPr>
        <p:spPr>
          <a:xfrm>
            <a:off x="7560825" y="2814283"/>
            <a:ext cx="1271502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{V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,S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}</a:t>
            </a:r>
            <a:r>
              <a:rPr lang="zh-CN" altLang="en-US" sz="1200" dirty="0"/>
              <a:t>  </a:t>
            </a:r>
            <a:r>
              <a:rPr lang="en-US" altLang="zh-CN" sz="1200" dirty="0">
                <a:sym typeface="Wingdings" pitchFamily="2" charset="2"/>
              </a:rPr>
              <a:t>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[B</a:t>
            </a:r>
            <a:r>
              <a:rPr lang="en-US" altLang="zh-CN" sz="1200" baseline="-25000" dirty="0">
                <a:sym typeface="Wingdings" pitchFamily="2" charset="2"/>
              </a:rPr>
              <a:t>0</a:t>
            </a:r>
            <a:r>
              <a:rPr lang="en-US" altLang="zh-CN" sz="1200" dirty="0">
                <a:sym typeface="Wingdings" pitchFamily="2" charset="2"/>
              </a:rPr>
              <a:t>,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B</a:t>
            </a:r>
            <a:r>
              <a:rPr lang="en-US" altLang="zh-CN" sz="1200" baseline="-25000" dirty="0">
                <a:sym typeface="Wingdings" pitchFamily="2" charset="2"/>
              </a:rPr>
              <a:t>1</a:t>
            </a:r>
            <a:r>
              <a:rPr lang="en-US" altLang="zh-CN" sz="1200" dirty="0">
                <a:sym typeface="Wingdings" pitchFamily="2" charset="2"/>
              </a:rPr>
              <a:t>]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7BC7CF7-420C-5C47-8790-1A7E4DF738C8}"/>
              </a:ext>
            </a:extLst>
          </p:cNvPr>
          <p:cNvSpPr txBox="1"/>
          <p:nvPr/>
        </p:nvSpPr>
        <p:spPr>
          <a:xfrm>
            <a:off x="227717" y="6062987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CCB449-947B-9649-BCC2-176C7769AC8A}"/>
              </a:ext>
            </a:extLst>
          </p:cNvPr>
          <p:cNvSpPr txBox="1"/>
          <p:nvPr/>
        </p:nvSpPr>
        <p:spPr>
          <a:xfrm>
            <a:off x="2243698" y="6097542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926A10C-B8C3-F14A-9084-98827B8EB001}"/>
              </a:ext>
            </a:extLst>
          </p:cNvPr>
          <p:cNvCxnSpPr>
            <a:stCxn id="25" idx="2"/>
            <a:endCxn id="26" idx="0"/>
          </p:cNvCxnSpPr>
          <p:nvPr/>
        </p:nvCxnSpPr>
        <p:spPr>
          <a:xfrm flipH="1">
            <a:off x="6810241" y="2083166"/>
            <a:ext cx="138346" cy="1076069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Left Brace 38">
            <a:extLst>
              <a:ext uri="{FF2B5EF4-FFF2-40B4-BE49-F238E27FC236}">
                <a16:creationId xmlns:a16="http://schemas.microsoft.com/office/drawing/2014/main" id="{A4E70905-939E-A64C-94B1-AA104408C8B1}"/>
              </a:ext>
            </a:extLst>
          </p:cNvPr>
          <p:cNvSpPr/>
          <p:nvPr/>
        </p:nvSpPr>
        <p:spPr>
          <a:xfrm>
            <a:off x="7388713" y="2744689"/>
            <a:ext cx="189234" cy="504617"/>
          </a:xfrm>
          <a:prstGeom prst="leftBrac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47F4CB4-DF1D-BC41-A2F5-B033810C5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734" y="5120209"/>
            <a:ext cx="406427" cy="35686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726CA69-5613-8045-A6E0-C1C084493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717" y="5105400"/>
            <a:ext cx="406427" cy="35686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4B7A6E8-2AED-5142-ADFD-ED2AF903A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354" y="1181070"/>
            <a:ext cx="406427" cy="35686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D9E7E50-E577-F144-8C5D-2ABC642BC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78" y="1181070"/>
            <a:ext cx="406427" cy="356863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3B087329-DFB4-D24D-B7F9-FE0B307BE73A}"/>
              </a:ext>
            </a:extLst>
          </p:cNvPr>
          <p:cNvSpPr/>
          <p:nvPr/>
        </p:nvSpPr>
        <p:spPr>
          <a:xfrm>
            <a:off x="9137718" y="366485"/>
            <a:ext cx="2978082" cy="3931837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7F6C102-68C9-784C-95B5-5C1F5E5276A5}"/>
              </a:ext>
            </a:extLst>
          </p:cNvPr>
          <p:cNvSpPr txBox="1"/>
          <p:nvPr/>
        </p:nvSpPr>
        <p:spPr>
          <a:xfrm>
            <a:off x="10385812" y="-87524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E0F6A77-7091-D44D-BADF-9660F9D47FD0}"/>
              </a:ext>
            </a:extLst>
          </p:cNvPr>
          <p:cNvSpPr/>
          <p:nvPr/>
        </p:nvSpPr>
        <p:spPr>
          <a:xfrm>
            <a:off x="9216961" y="538112"/>
            <a:ext cx="1217804" cy="14228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altLang="zh-CN" baseline="-2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endParaRPr lang="en-US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6329882E-7624-9744-9D98-8EEFF7D710F5}"/>
              </a:ext>
            </a:extLst>
          </p:cNvPr>
          <p:cNvSpPr/>
          <p:nvPr/>
        </p:nvSpPr>
        <p:spPr>
          <a:xfrm>
            <a:off x="9750351" y="1873711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CF268062-8C50-EB43-BF49-737BA4144DE1}"/>
              </a:ext>
            </a:extLst>
          </p:cNvPr>
          <p:cNvSpPr/>
          <p:nvPr/>
        </p:nvSpPr>
        <p:spPr>
          <a:xfrm>
            <a:off x="9473659" y="3147911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1CB63F1F-0D79-4649-99C4-6185E2641A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1" r="1686" b="5646"/>
          <a:stretch/>
        </p:blipFill>
        <p:spPr>
          <a:xfrm>
            <a:off x="10057801" y="2790916"/>
            <a:ext cx="426095" cy="391532"/>
          </a:xfrm>
          <a:prstGeom prst="rect">
            <a:avLst/>
          </a:prstGeom>
          <a:effectLst/>
        </p:spPr>
      </p:pic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A6BF1CF2-8B77-254E-9A50-AF3606E5F7C1}"/>
              </a:ext>
            </a:extLst>
          </p:cNvPr>
          <p:cNvSpPr/>
          <p:nvPr/>
        </p:nvSpPr>
        <p:spPr>
          <a:xfrm>
            <a:off x="10493764" y="4133945"/>
            <a:ext cx="771279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eth0</a:t>
            </a:r>
            <a:endParaRPr lang="en-US" sz="1050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7DBA5F1C-7D0B-B948-A6AD-33C18C37A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3764" y="3777082"/>
            <a:ext cx="406427" cy="356863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6B7A47A2-B5E5-A846-A0EF-E2AD9BD38993}"/>
              </a:ext>
            </a:extLst>
          </p:cNvPr>
          <p:cNvSpPr/>
          <p:nvPr/>
        </p:nvSpPr>
        <p:spPr>
          <a:xfrm>
            <a:off x="10685025" y="2847173"/>
            <a:ext cx="1271502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{V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,S</a:t>
            </a:r>
            <a:r>
              <a:rPr lang="en-US" altLang="zh-CN" sz="1200" baseline="-25000" dirty="0"/>
              <a:t>1</a:t>
            </a:r>
            <a:r>
              <a:rPr lang="en-US" altLang="zh-CN" sz="1200" dirty="0"/>
              <a:t>}</a:t>
            </a:r>
            <a:r>
              <a:rPr lang="zh-CN" altLang="en-US" sz="1200" dirty="0"/>
              <a:t>  </a:t>
            </a:r>
            <a:r>
              <a:rPr lang="en-US" altLang="zh-CN" sz="1200" dirty="0">
                <a:sym typeface="Wingdings" pitchFamily="2" charset="2"/>
              </a:rPr>
              <a:t>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[B</a:t>
            </a:r>
            <a:r>
              <a:rPr lang="en-US" altLang="zh-CN" sz="1200" baseline="-25000" dirty="0">
                <a:sym typeface="Wingdings" pitchFamily="2" charset="2"/>
              </a:rPr>
              <a:t>2</a:t>
            </a:r>
            <a:r>
              <a:rPr lang="en-US" altLang="zh-CN" sz="1200" dirty="0">
                <a:sym typeface="Wingdings" pitchFamily="2" charset="2"/>
              </a:rPr>
              <a:t>,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B</a:t>
            </a:r>
            <a:r>
              <a:rPr lang="en-US" altLang="zh-CN" sz="1200" baseline="-25000" dirty="0">
                <a:sym typeface="Wingdings" pitchFamily="2" charset="2"/>
              </a:rPr>
              <a:t>3</a:t>
            </a:r>
            <a:r>
              <a:rPr lang="en-US" altLang="zh-CN" sz="1200" dirty="0">
                <a:sym typeface="Wingdings" pitchFamily="2" charset="2"/>
              </a:rPr>
              <a:t>]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9408E0C-618A-0A42-9CD6-45F96BA96152}"/>
              </a:ext>
            </a:extLst>
          </p:cNvPr>
          <p:cNvCxnSpPr>
            <a:stCxn id="45" idx="2"/>
            <a:endCxn id="46" idx="0"/>
          </p:cNvCxnSpPr>
          <p:nvPr/>
        </p:nvCxnSpPr>
        <p:spPr>
          <a:xfrm flipH="1">
            <a:off x="9905423" y="2071842"/>
            <a:ext cx="138346" cy="1076069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Left Brace 51">
            <a:extLst>
              <a:ext uri="{FF2B5EF4-FFF2-40B4-BE49-F238E27FC236}">
                <a16:creationId xmlns:a16="http://schemas.microsoft.com/office/drawing/2014/main" id="{C5464231-FD5C-844E-B0B6-69A4CADEB932}"/>
              </a:ext>
            </a:extLst>
          </p:cNvPr>
          <p:cNvSpPr/>
          <p:nvPr/>
        </p:nvSpPr>
        <p:spPr>
          <a:xfrm>
            <a:off x="10483895" y="2733365"/>
            <a:ext cx="189234" cy="504617"/>
          </a:xfrm>
          <a:prstGeom prst="leftBrac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7541C81A-98B6-6045-B78F-36C6626E72A5}"/>
              </a:ext>
            </a:extLst>
          </p:cNvPr>
          <p:cNvSpPr/>
          <p:nvPr/>
        </p:nvSpPr>
        <p:spPr>
          <a:xfrm>
            <a:off x="4035064" y="4820300"/>
            <a:ext cx="1859764" cy="19398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4999FB1-2D5D-BD49-BD22-AAEA21F292A1}"/>
              </a:ext>
            </a:extLst>
          </p:cNvPr>
          <p:cNvSpPr txBox="1"/>
          <p:nvPr/>
        </p:nvSpPr>
        <p:spPr>
          <a:xfrm>
            <a:off x="4676984" y="442337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B2</a:t>
            </a:r>
            <a:endParaRPr lang="en-US" sz="2400" dirty="0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D6A6CA13-AE93-1E4F-A66D-E11022336706}"/>
              </a:ext>
            </a:extLst>
          </p:cNvPr>
          <p:cNvSpPr/>
          <p:nvPr/>
        </p:nvSpPr>
        <p:spPr>
          <a:xfrm>
            <a:off x="6076102" y="4820301"/>
            <a:ext cx="1778810" cy="193983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6D6FF0D-78AC-714F-8838-E5C67205171E}"/>
              </a:ext>
            </a:extLst>
          </p:cNvPr>
          <p:cNvSpPr txBox="1"/>
          <p:nvPr/>
        </p:nvSpPr>
        <p:spPr>
          <a:xfrm>
            <a:off x="6679021" y="442337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B3</a:t>
            </a:r>
            <a:endParaRPr lang="en-US" sz="24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3A477EF-8B54-5B4A-B297-B4BF6D95FED9}"/>
              </a:ext>
            </a:extLst>
          </p:cNvPr>
          <p:cNvSpPr txBox="1"/>
          <p:nvPr/>
        </p:nvSpPr>
        <p:spPr>
          <a:xfrm>
            <a:off x="6204695" y="559206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65FBB02-B748-2B4E-BB9E-7863247D4B64}"/>
              </a:ext>
            </a:extLst>
          </p:cNvPr>
          <p:cNvSpPr txBox="1"/>
          <p:nvPr/>
        </p:nvSpPr>
        <p:spPr>
          <a:xfrm>
            <a:off x="4191176" y="551586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F0D589B-63BE-6046-B9B9-A358B1562EF5}"/>
              </a:ext>
            </a:extLst>
          </p:cNvPr>
          <p:cNvSpPr txBox="1"/>
          <p:nvPr/>
        </p:nvSpPr>
        <p:spPr>
          <a:xfrm>
            <a:off x="4185143" y="6066757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A7C37A9-56B2-8E4B-B4F2-E09EFED56879}"/>
              </a:ext>
            </a:extLst>
          </p:cNvPr>
          <p:cNvSpPr txBox="1"/>
          <p:nvPr/>
        </p:nvSpPr>
        <p:spPr>
          <a:xfrm>
            <a:off x="6201124" y="6101312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E74B827F-724C-4246-9A36-F41F067BA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160" y="5123979"/>
            <a:ext cx="406427" cy="356863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273A6909-84B5-BC49-85F0-9545F14F6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5143" y="5109170"/>
            <a:ext cx="406427" cy="3568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96C4BE9-7E81-6B49-AA5F-67B7676BCC45}"/>
              </a:ext>
            </a:extLst>
          </p:cNvPr>
          <p:cNvSpPr txBox="1"/>
          <p:nvPr/>
        </p:nvSpPr>
        <p:spPr>
          <a:xfrm>
            <a:off x="8314902" y="5618580"/>
            <a:ext cx="37689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</a:rPr>
              <a:t>{V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</a:rPr>
              <a:t>S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</a:rPr>
              <a:t>P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}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</a:t>
            </a:r>
            <a:r>
              <a:rPr lang="zh-CN" altLang="en-US" sz="2800" b="1" dirty="0">
                <a:solidFill>
                  <a:srgbClr val="C00000"/>
                </a:solidFill>
                <a:sym typeface="Wingdings" pitchFamily="2" charset="2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{</a:t>
            </a:r>
            <a:r>
              <a:rPr lang="en-US" altLang="zh-CN" sz="2800" b="1" dirty="0">
                <a:solidFill>
                  <a:srgbClr val="C00000"/>
                </a:solidFill>
              </a:rPr>
              <a:t>V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S</a:t>
            </a:r>
            <a:r>
              <a:rPr lang="en-US" altLang="zh-CN" sz="2800" b="1" baseline="-25000" dirty="0">
                <a:solidFill>
                  <a:srgbClr val="C00000"/>
                </a:solidFill>
                <a:sym typeface="Wingdings" pitchFamily="2" charset="2"/>
              </a:rPr>
              <a:t>2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  <a:sym typeface="Wingdings" pitchFamily="2" charset="2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P</a:t>
            </a:r>
            <a:r>
              <a:rPr lang="en-US" altLang="zh-CN" sz="2800" b="1" baseline="-25000" dirty="0">
                <a:solidFill>
                  <a:srgbClr val="C00000"/>
                </a:solidFill>
                <a:sym typeface="Wingdings" pitchFamily="2" charset="2"/>
              </a:rPr>
              <a:t>2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}</a:t>
            </a:r>
            <a:endParaRPr lang="en-US" sz="28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1313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3E98C6-7BDE-D443-98DE-4F543836253F}"/>
              </a:ext>
            </a:extLst>
          </p:cNvPr>
          <p:cNvSpPr/>
          <p:nvPr/>
        </p:nvSpPr>
        <p:spPr>
          <a:xfrm>
            <a:off x="177630" y="1031769"/>
            <a:ext cx="2180143" cy="2402861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924EEF-7765-5D4E-B1F9-B61240B77875}"/>
              </a:ext>
            </a:extLst>
          </p:cNvPr>
          <p:cNvSpPr txBox="1"/>
          <p:nvPr/>
        </p:nvSpPr>
        <p:spPr>
          <a:xfrm>
            <a:off x="993319" y="60996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D0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236061-965A-054D-88BC-386A5DD0FF62}"/>
              </a:ext>
            </a:extLst>
          </p:cNvPr>
          <p:cNvSpPr txBox="1"/>
          <p:nvPr/>
        </p:nvSpPr>
        <p:spPr>
          <a:xfrm>
            <a:off x="456778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CA1205-0995-8046-94DF-EAC62DD027A7}"/>
              </a:ext>
            </a:extLst>
          </p:cNvPr>
          <p:cNvSpPr/>
          <p:nvPr/>
        </p:nvSpPr>
        <p:spPr>
          <a:xfrm>
            <a:off x="2923096" y="1031769"/>
            <a:ext cx="2106104" cy="23915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E88EA-DF31-E34A-9C77-5823B8D95953}"/>
              </a:ext>
            </a:extLst>
          </p:cNvPr>
          <p:cNvSpPr txBox="1"/>
          <p:nvPr/>
        </p:nvSpPr>
        <p:spPr>
          <a:xfrm>
            <a:off x="3699256" y="60960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D1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46E166-4101-5C40-A6BB-86163419E797}"/>
              </a:ext>
            </a:extLst>
          </p:cNvPr>
          <p:cNvSpPr txBox="1"/>
          <p:nvPr/>
        </p:nvSpPr>
        <p:spPr>
          <a:xfrm>
            <a:off x="3117354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AE54188-24CE-1043-ABA6-F79F0649989A}"/>
              </a:ext>
            </a:extLst>
          </p:cNvPr>
          <p:cNvSpPr/>
          <p:nvPr/>
        </p:nvSpPr>
        <p:spPr>
          <a:xfrm>
            <a:off x="77638" y="4816530"/>
            <a:ext cx="1859764" cy="19398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C52766-6C32-F74E-A11D-857FA40E9D25}"/>
              </a:ext>
            </a:extLst>
          </p:cNvPr>
          <p:cNvSpPr txBox="1"/>
          <p:nvPr/>
        </p:nvSpPr>
        <p:spPr>
          <a:xfrm>
            <a:off x="719558" y="441960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B0</a:t>
            </a:r>
            <a:endParaRPr lang="en-US" sz="24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DF0AC5B-23BF-AC4E-9638-F2CCBD3B49B7}"/>
              </a:ext>
            </a:extLst>
          </p:cNvPr>
          <p:cNvSpPr/>
          <p:nvPr/>
        </p:nvSpPr>
        <p:spPr>
          <a:xfrm>
            <a:off x="2118676" y="4816531"/>
            <a:ext cx="1778810" cy="193983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C9BFD1-827D-6D4C-8F20-D1BA3528217F}"/>
              </a:ext>
            </a:extLst>
          </p:cNvPr>
          <p:cNvSpPr txBox="1"/>
          <p:nvPr/>
        </p:nvSpPr>
        <p:spPr>
          <a:xfrm>
            <a:off x="2721595" y="441960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B1</a:t>
            </a:r>
            <a:endParaRPr 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51A298-40EB-E34B-B9DB-BDFC088B916C}"/>
              </a:ext>
            </a:extLst>
          </p:cNvPr>
          <p:cNvSpPr txBox="1"/>
          <p:nvPr/>
        </p:nvSpPr>
        <p:spPr>
          <a:xfrm>
            <a:off x="2247269" y="558829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77FB79-D025-FA4C-886D-85FE48E2D732}"/>
              </a:ext>
            </a:extLst>
          </p:cNvPr>
          <p:cNvSpPr txBox="1"/>
          <p:nvPr/>
        </p:nvSpPr>
        <p:spPr>
          <a:xfrm>
            <a:off x="380578" y="2144724"/>
            <a:ext cx="1824538" cy="923330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b="1" dirty="0">
                <a:solidFill>
                  <a:schemeClr val="accent2"/>
                </a:solidFill>
              </a:rPr>
              <a:t>{V</a:t>
            </a:r>
            <a:r>
              <a:rPr lang="en-US" altLang="zh-CN" b="1" baseline="-25000" dirty="0">
                <a:solidFill>
                  <a:schemeClr val="accent2"/>
                </a:solidFill>
              </a:rPr>
              <a:t>0</a:t>
            </a:r>
            <a:r>
              <a:rPr lang="en-US" altLang="zh-CN" b="1" dirty="0">
                <a:solidFill>
                  <a:schemeClr val="accent2"/>
                </a:solidFill>
              </a:rPr>
              <a:t>,S</a:t>
            </a:r>
            <a:r>
              <a:rPr lang="en-US" altLang="zh-CN" b="1" baseline="-25000" dirty="0">
                <a:solidFill>
                  <a:schemeClr val="accent2"/>
                </a:solidFill>
              </a:rPr>
              <a:t>2</a:t>
            </a:r>
            <a:r>
              <a:rPr lang="en-US" altLang="zh-CN" b="1" dirty="0">
                <a:solidFill>
                  <a:schemeClr val="accent2"/>
                </a:solidFill>
              </a:rPr>
              <a:t>}</a:t>
            </a:r>
            <a:r>
              <a:rPr lang="zh-CN" altLang="en-US" b="1" dirty="0">
                <a:solidFill>
                  <a:schemeClr val="accent2"/>
                </a:solidFill>
              </a:rPr>
              <a:t> 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</a:t>
            </a:r>
            <a:r>
              <a:rPr lang="zh-CN" altLang="en-US" b="1" dirty="0">
                <a:solidFill>
                  <a:schemeClr val="accent2"/>
                </a:solidFill>
                <a:sym typeface="Wingdings" pitchFamily="2" charset="2"/>
              </a:rPr>
              <a:t>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[G]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400DC4-7DA1-DB46-8C9C-8D746CEA3D89}"/>
              </a:ext>
            </a:extLst>
          </p:cNvPr>
          <p:cNvSpPr txBox="1"/>
          <p:nvPr/>
        </p:nvSpPr>
        <p:spPr>
          <a:xfrm>
            <a:off x="233750" y="551209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8E17E-3839-5144-B251-22E8B3A4030E}"/>
              </a:ext>
            </a:extLst>
          </p:cNvPr>
          <p:cNvSpPr txBox="1"/>
          <p:nvPr/>
        </p:nvSpPr>
        <p:spPr>
          <a:xfrm>
            <a:off x="3047578" y="2144724"/>
            <a:ext cx="1824538" cy="923330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b="1" dirty="0">
                <a:solidFill>
                  <a:schemeClr val="accent2"/>
                </a:solidFill>
              </a:rPr>
              <a:t>{V</a:t>
            </a:r>
            <a:r>
              <a:rPr lang="en-US" altLang="zh-CN" b="1" baseline="-25000" dirty="0">
                <a:solidFill>
                  <a:schemeClr val="accent2"/>
                </a:solidFill>
              </a:rPr>
              <a:t>0</a:t>
            </a:r>
            <a:r>
              <a:rPr lang="en-US" altLang="zh-CN" b="1" dirty="0">
                <a:solidFill>
                  <a:schemeClr val="accent2"/>
                </a:solidFill>
              </a:rPr>
              <a:t>,S</a:t>
            </a:r>
            <a:r>
              <a:rPr lang="en-US" altLang="zh-CN" b="1" baseline="-25000" dirty="0">
                <a:solidFill>
                  <a:schemeClr val="accent2"/>
                </a:solidFill>
              </a:rPr>
              <a:t>2</a:t>
            </a:r>
            <a:r>
              <a:rPr lang="en-US" altLang="zh-CN" b="1" dirty="0">
                <a:solidFill>
                  <a:schemeClr val="accent2"/>
                </a:solidFill>
              </a:rPr>
              <a:t>}</a:t>
            </a:r>
            <a:r>
              <a:rPr lang="zh-CN" altLang="en-US" b="1" dirty="0">
                <a:solidFill>
                  <a:schemeClr val="accent2"/>
                </a:solidFill>
              </a:rPr>
              <a:t> 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</a:t>
            </a:r>
            <a:r>
              <a:rPr lang="zh-CN" altLang="en-US" b="1" dirty="0">
                <a:solidFill>
                  <a:schemeClr val="accent2"/>
                </a:solidFill>
                <a:sym typeface="Wingdings" pitchFamily="2" charset="2"/>
              </a:rPr>
              <a:t>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[G]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7BC7CF7-420C-5C47-8790-1A7E4DF738C8}"/>
              </a:ext>
            </a:extLst>
          </p:cNvPr>
          <p:cNvSpPr txBox="1"/>
          <p:nvPr/>
        </p:nvSpPr>
        <p:spPr>
          <a:xfrm>
            <a:off x="227717" y="6062987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CCB449-947B-9649-BCC2-176C7769AC8A}"/>
              </a:ext>
            </a:extLst>
          </p:cNvPr>
          <p:cNvSpPr txBox="1"/>
          <p:nvPr/>
        </p:nvSpPr>
        <p:spPr>
          <a:xfrm>
            <a:off x="2243698" y="6097542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47F4CB4-DF1D-BC41-A2F5-B033810C5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734" y="5120209"/>
            <a:ext cx="406427" cy="35686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726CA69-5613-8045-A6E0-C1C084493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17" y="5105400"/>
            <a:ext cx="406427" cy="35686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4B7A6E8-2AED-5142-ADFD-ED2AF903A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354" y="1181070"/>
            <a:ext cx="406427" cy="35686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D9E7E50-E577-F144-8C5D-2ABC642BC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78" y="1181070"/>
            <a:ext cx="406427" cy="356863"/>
          </a:xfrm>
          <a:prstGeom prst="rect">
            <a:avLst/>
          </a:prstGeom>
        </p:spPr>
      </p:pic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7541C81A-98B6-6045-B78F-36C6626E72A5}"/>
              </a:ext>
            </a:extLst>
          </p:cNvPr>
          <p:cNvSpPr/>
          <p:nvPr/>
        </p:nvSpPr>
        <p:spPr>
          <a:xfrm>
            <a:off x="4035064" y="4820300"/>
            <a:ext cx="1859764" cy="19398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4999FB1-2D5D-BD49-BD22-AAEA21F292A1}"/>
              </a:ext>
            </a:extLst>
          </p:cNvPr>
          <p:cNvSpPr txBox="1"/>
          <p:nvPr/>
        </p:nvSpPr>
        <p:spPr>
          <a:xfrm>
            <a:off x="4676984" y="442337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B2</a:t>
            </a:r>
            <a:endParaRPr lang="en-US" sz="2400" dirty="0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D6A6CA13-AE93-1E4F-A66D-E11022336706}"/>
              </a:ext>
            </a:extLst>
          </p:cNvPr>
          <p:cNvSpPr/>
          <p:nvPr/>
        </p:nvSpPr>
        <p:spPr>
          <a:xfrm>
            <a:off x="6076102" y="4820301"/>
            <a:ext cx="1778810" cy="193983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6D6FF0D-78AC-714F-8838-E5C67205171E}"/>
              </a:ext>
            </a:extLst>
          </p:cNvPr>
          <p:cNvSpPr txBox="1"/>
          <p:nvPr/>
        </p:nvSpPr>
        <p:spPr>
          <a:xfrm>
            <a:off x="6679021" y="442337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B3</a:t>
            </a:r>
            <a:endParaRPr lang="en-US" sz="24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3A477EF-8B54-5B4A-B297-B4BF6D95FED9}"/>
              </a:ext>
            </a:extLst>
          </p:cNvPr>
          <p:cNvSpPr txBox="1"/>
          <p:nvPr/>
        </p:nvSpPr>
        <p:spPr>
          <a:xfrm>
            <a:off x="6204695" y="559206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65FBB02-B748-2B4E-BB9E-7863247D4B64}"/>
              </a:ext>
            </a:extLst>
          </p:cNvPr>
          <p:cNvSpPr txBox="1"/>
          <p:nvPr/>
        </p:nvSpPr>
        <p:spPr>
          <a:xfrm>
            <a:off x="4191176" y="551586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F0D589B-63BE-6046-B9B9-A358B1562EF5}"/>
              </a:ext>
            </a:extLst>
          </p:cNvPr>
          <p:cNvSpPr txBox="1"/>
          <p:nvPr/>
        </p:nvSpPr>
        <p:spPr>
          <a:xfrm>
            <a:off x="4185143" y="6066757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A7C37A9-56B2-8E4B-B4F2-E09EFED56879}"/>
              </a:ext>
            </a:extLst>
          </p:cNvPr>
          <p:cNvSpPr txBox="1"/>
          <p:nvPr/>
        </p:nvSpPr>
        <p:spPr>
          <a:xfrm>
            <a:off x="6201124" y="6101312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E74B827F-724C-4246-9A36-F41F067BA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3160" y="5123979"/>
            <a:ext cx="406427" cy="356863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273A6909-84B5-BC49-85F0-9545F14F6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5143" y="5109170"/>
            <a:ext cx="406427" cy="35686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1C1FBFE-84E0-2A42-9075-3B89439B50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0683" y="590649"/>
            <a:ext cx="5071984" cy="2920994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327AF45-8F4A-DE4B-A3DC-9DE854FB0DF7}"/>
              </a:ext>
            </a:extLst>
          </p:cNvPr>
          <p:cNvCxnSpPr>
            <a:cxnSpLocks/>
          </p:cNvCxnSpPr>
          <p:nvPr/>
        </p:nvCxnSpPr>
        <p:spPr>
          <a:xfrm flipH="1">
            <a:off x="4600573" y="2144724"/>
            <a:ext cx="2078448" cy="754112"/>
          </a:xfrm>
          <a:prstGeom prst="straightConnector1">
            <a:avLst/>
          </a:prstGeom>
          <a:ln w="25400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BCE0A1A-8219-A94E-906A-A5FE9B91C902}"/>
              </a:ext>
            </a:extLst>
          </p:cNvPr>
          <p:cNvCxnSpPr>
            <a:cxnSpLocks/>
          </p:cNvCxnSpPr>
          <p:nvPr/>
        </p:nvCxnSpPr>
        <p:spPr>
          <a:xfrm flipH="1">
            <a:off x="1912548" y="2144724"/>
            <a:ext cx="4737039" cy="754112"/>
          </a:xfrm>
          <a:prstGeom prst="straightConnector1">
            <a:avLst/>
          </a:prstGeom>
          <a:ln w="25400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C115309E-1C96-2447-A9A7-A3FC89BF1245}"/>
              </a:ext>
            </a:extLst>
          </p:cNvPr>
          <p:cNvSpPr/>
          <p:nvPr/>
        </p:nvSpPr>
        <p:spPr>
          <a:xfrm>
            <a:off x="6096000" y="3535848"/>
            <a:ext cx="6096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dirty="0">
                <a:hlinkClick r:id="rId4"/>
              </a:rPr>
              <a:t>https://github.com/CentaurusInfra/mizar/blob/e8c21f5f262d79dd71cfec5e511a898c7cb1dbe9/mizar/common/rpc.py#L313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9353889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4F5565-4FBD-494A-9649-56C8601DFE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224303"/>
            <a:ext cx="8426009" cy="62181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7340A56-4E38-5044-A7E8-40B17F561535}"/>
              </a:ext>
            </a:extLst>
          </p:cNvPr>
          <p:cNvSpPr/>
          <p:nvPr/>
        </p:nvSpPr>
        <p:spPr>
          <a:xfrm>
            <a:off x="5257800" y="6557984"/>
            <a:ext cx="59436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hlinkClick r:id="rId3"/>
              </a:rPr>
              <a:t>https://github.com/CentaurusInfra/mizar/blob/dev-next/docs/design/puml/create_vpc_workflow.puml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4362682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1136</Words>
  <Application>Microsoft Macintosh PowerPoint</Application>
  <PresentationFormat>Widescreen</PresentationFormat>
  <Paragraphs>199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Peng Du</dc:creator>
  <cp:lastModifiedBy>Peng Du</cp:lastModifiedBy>
  <cp:revision>6</cp:revision>
  <dcterms:created xsi:type="dcterms:W3CDTF">2021-07-13T21:25:22Z</dcterms:created>
  <dcterms:modified xsi:type="dcterms:W3CDTF">2021-07-14T19:44:29Z</dcterms:modified>
</cp:coreProperties>
</file>

<file path=docProps/thumbnail.jpeg>
</file>